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1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0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8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6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7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9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9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9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7EDC6-3303-4BB6-99A5-C2B449E8BFA9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EFA6-1AB4-4486-83EC-DDF49BD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9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99450" y="4611189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6654959" y="3575811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24830" y="3575811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Action Button: Help 23">
            <a:hlinkClick r:id="" action="ppaction://noaction" highlightClick="1"/>
          </p:cNvPr>
          <p:cNvSpPr/>
          <p:nvPr/>
        </p:nvSpPr>
        <p:spPr>
          <a:xfrm>
            <a:off x="1432754" y="3581884"/>
            <a:ext cx="506706" cy="722202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6155" y="1892616"/>
            <a:ext cx="1111935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האם מאביה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66155" y="2807018"/>
            <a:ext cx="1188137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מאביה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71171" y="740400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46200" y="740400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9691" y="740400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בעל אם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34265" y="1892617"/>
            <a:ext cx="1111935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האם מאמא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58063" y="2807018"/>
            <a:ext cx="1188137" cy="76879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מאמא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6" name="Straight Connector 25"/>
          <p:cNvCxnSpPr>
            <a:stCxn id="13" idx="5"/>
            <a:endCxn id="22" idx="0"/>
          </p:cNvCxnSpPr>
          <p:nvPr/>
        </p:nvCxnSpPr>
        <p:spPr>
          <a:xfrm>
            <a:off x="1370468" y="1396608"/>
            <a:ext cx="319765" cy="496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22" idx="0"/>
          </p:cNvCxnSpPr>
          <p:nvPr/>
        </p:nvCxnSpPr>
        <p:spPr>
          <a:xfrm flipH="1">
            <a:off x="1690233" y="1509195"/>
            <a:ext cx="943277" cy="38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2"/>
            <a:endCxn id="7" idx="0"/>
          </p:cNvCxnSpPr>
          <p:nvPr/>
        </p:nvCxnSpPr>
        <p:spPr>
          <a:xfrm>
            <a:off x="2633510" y="1509195"/>
            <a:ext cx="788613" cy="383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3"/>
            <a:endCxn id="7" idx="0"/>
          </p:cNvCxnSpPr>
          <p:nvPr/>
        </p:nvCxnSpPr>
        <p:spPr>
          <a:xfrm flipH="1">
            <a:off x="3422123" y="1396608"/>
            <a:ext cx="474429" cy="496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10030896" y="1892614"/>
            <a:ext cx="1111935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האב מאמו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0030896" y="2807016"/>
            <a:ext cx="1188137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האב מאמו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10935912" y="740398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בעל אם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9410941" y="740398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04432" y="740398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8299006" y="1892615"/>
            <a:ext cx="1111935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האב מאביו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8222804" y="2807016"/>
            <a:ext cx="1188137" cy="76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האב מאביו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3" name="Straight Connector 92"/>
          <p:cNvCxnSpPr>
            <a:stCxn id="90" idx="5"/>
            <a:endCxn id="91" idx="0"/>
          </p:cNvCxnSpPr>
          <p:nvPr/>
        </p:nvCxnSpPr>
        <p:spPr>
          <a:xfrm>
            <a:off x="8535209" y="1396606"/>
            <a:ext cx="319765" cy="496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9" idx="2"/>
            <a:endCxn id="91" idx="0"/>
          </p:cNvCxnSpPr>
          <p:nvPr/>
        </p:nvCxnSpPr>
        <p:spPr>
          <a:xfrm flipH="1">
            <a:off x="8854974" y="1509193"/>
            <a:ext cx="943277" cy="38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9" idx="2"/>
            <a:endCxn id="86" idx="0"/>
          </p:cNvCxnSpPr>
          <p:nvPr/>
        </p:nvCxnSpPr>
        <p:spPr>
          <a:xfrm>
            <a:off x="9798251" y="1509193"/>
            <a:ext cx="788613" cy="383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8" idx="3"/>
            <a:endCxn id="86" idx="0"/>
          </p:cNvCxnSpPr>
          <p:nvPr/>
        </p:nvCxnSpPr>
        <p:spPr>
          <a:xfrm flipH="1">
            <a:off x="10586864" y="1396606"/>
            <a:ext cx="474429" cy="496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04432" y="3942985"/>
            <a:ext cx="4129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איבעיא להו אשת אחי האם מן האם 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מהו ?</a:t>
            </a: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אשת אחי האב מן האם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ואשת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אחי האם מן האב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דאיכא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צד אב הוא דגזרו רבנן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אבל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היכא דליכא צד אב לא גזרו בהו רבנן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דלמא ל''ש 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596" y="5002991"/>
            <a:ext cx="3902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אמר רב ספרא היא גופה גזירה ואנן ניקום ונגזור גזירה לגזירה 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923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0" grpId="0" animBg="1"/>
      <p:bldP spid="23" grpId="0" animBg="1"/>
      <p:bldP spid="8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8850" y="939800"/>
            <a:ext cx="5626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והא דרב יהודה בר שילא לאיתויי מאי לאו לאיתויי אשת אחי האם מן האם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דכל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שבנקבה 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בזכר גזרו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אשתו משום שניה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36622" y="45097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62002" y="3474372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03327" y="2705579"/>
            <a:ext cx="1188137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אחות האם מן האם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63335" y="2719201"/>
            <a:ext cx="1188137" cy="76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מאמא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67050" y="2635249"/>
            <a:ext cx="1276350" cy="8527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 האם מן האם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67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7450" y="908050"/>
            <a:ext cx="516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מאי שנא הני ומאי שנא הא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בחד קידושין מקרב לה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הני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עד דאיכא תרי קידושין לא מקרב להו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167222" y="46621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185260" y="3365942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79035" y="3352320"/>
            <a:ext cx="1188137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אחות האם מן האם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39043" y="3365942"/>
            <a:ext cx="1188137" cy="76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מאמא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7942758" y="3281990"/>
            <a:ext cx="1276350" cy="8527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 האם מן האם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Arc 8"/>
          <p:cNvSpPr/>
          <p:nvPr/>
        </p:nvSpPr>
        <p:spPr>
          <a:xfrm>
            <a:off x="7307758" y="2857500"/>
            <a:ext cx="1270000" cy="494820"/>
          </a:xfrm>
          <a:prstGeom prst="arc">
            <a:avLst>
              <a:gd name="adj1" fmla="val 10471050"/>
              <a:gd name="adj2" fmla="val 7238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13465" y="3365942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84795" y="3308464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36343" y="1912462"/>
            <a:ext cx="82307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32165" y="1912462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1073" y="1912461"/>
            <a:ext cx="823072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Arc 14"/>
          <p:cNvSpPr/>
          <p:nvPr/>
        </p:nvSpPr>
        <p:spPr>
          <a:xfrm>
            <a:off x="570770" y="1417641"/>
            <a:ext cx="1270000" cy="494820"/>
          </a:xfrm>
          <a:prstGeom prst="arc">
            <a:avLst>
              <a:gd name="adj1" fmla="val 10471050"/>
              <a:gd name="adj2" fmla="val 7238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3371544" y="2864532"/>
            <a:ext cx="1270000" cy="494820"/>
          </a:xfrm>
          <a:prstGeom prst="arc">
            <a:avLst>
              <a:gd name="adj1" fmla="val 10471050"/>
              <a:gd name="adj2" fmla="val 7238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734050" y="2616200"/>
            <a:ext cx="38100" cy="384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99450" y="4611189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654959" y="3575811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24830" y="3575811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4830" y="2289327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54959" y="2295566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761" y="3459577"/>
            <a:ext cx="29004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אמר רבא אטו כולהו לאו גזירה לגזירה נינהו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אמו שניה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וגזרו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על אם אביו משום אם אמו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וטעמא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מאי כולהו דבי אימא רבתי קרו ליה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1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99450" y="4611189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654959" y="3575811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24830" y="3575811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6632468" y="2301390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66626" y="3575810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66626" y="2301389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29986" y="2301388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5024830" y="2301388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893" y="4047822"/>
            <a:ext cx="2893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אשת אביו ערוה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אבי אביו שניה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וגזרו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על אשת אבי אמו משום אשת אבי אביו 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וטעמא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מאי כולהו דבי אבא רבה קרו ליה 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000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36372" y="30619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491881" y="2026572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1752" y="2026572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1269676" y="2032645"/>
            <a:ext cx="506706" cy="722202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03077" y="1257779"/>
            <a:ext cx="1188137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מאביה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4985" y="1257779"/>
            <a:ext cx="1188137" cy="76879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מאמא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67818" y="1257777"/>
            <a:ext cx="1188137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האב מאמו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59726" y="1257777"/>
            <a:ext cx="1188137" cy="76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האב מאביו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4985" y="3494522"/>
            <a:ext cx="38148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אשת אחי האב מן האב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ערוה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אחי האב מן האם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וגזרו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על אשת אחי האם מן האב משום אשת אחי האב מן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האם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וטעמא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מאי משום דכולהו דבי דודי קרי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להו, מאי ? 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23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2400" y="686593"/>
            <a:ext cx="7512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תא שמע דכי אתא רב יהודה בר שילא אמר אמרי במערבא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שבנקבה ערוה בזכר גזרו על אשתו משום שניה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ואמר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רבא וכללא הוא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חמיו מותרת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55672" y="47637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27002" y="4706272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78550" y="3310270"/>
            <a:ext cx="82307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874372" y="3310270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03280" y="3310269"/>
            <a:ext cx="823072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959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8850" y="984250"/>
            <a:ext cx="567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בת חמותו 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בן חמותו מותרת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55672" y="47637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81052" y="3728372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75300" y="2699672"/>
            <a:ext cx="82307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71122" y="2699672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3000" y="3887122"/>
            <a:ext cx="82307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 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38500" y="3887122"/>
            <a:ext cx="1037599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46392" y="3887122"/>
            <a:ext cx="823072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בן 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718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1450" y="977900"/>
            <a:ext cx="4260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בת חמיו 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בן חמיו מותרת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55672" y="47637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81052" y="3728372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75300" y="2699672"/>
            <a:ext cx="82307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71122" y="2699672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3000" y="3887122"/>
            <a:ext cx="82307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38500" y="3887122"/>
            <a:ext cx="1037599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46392" y="3887122"/>
            <a:ext cx="823072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בן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57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723900"/>
            <a:ext cx="4591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חורגתו 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חורגו מותרת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991972" y="29857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02902" y="2985749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97400" y="4262099"/>
            <a:ext cx="85474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חורגתו בת 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33700" y="4262098"/>
            <a:ext cx="969202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4460" y="4262097"/>
            <a:ext cx="854742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84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5900" y="965200"/>
            <a:ext cx="519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בת חורגתו ערוה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בן חורגו מותרת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309472" y="24396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34702" y="2490449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82980" y="3690599"/>
            <a:ext cx="85474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חורגתו בת 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25750" y="5112999"/>
            <a:ext cx="969202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1319" y="5112999"/>
            <a:ext cx="854742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בן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94641" y="5112999"/>
            <a:ext cx="854742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 חורגתו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526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405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18</cp:revision>
  <dcterms:created xsi:type="dcterms:W3CDTF">2022-03-29T23:15:00Z</dcterms:created>
  <dcterms:modified xsi:type="dcterms:W3CDTF">2022-03-30T16:52:35Z</dcterms:modified>
</cp:coreProperties>
</file>