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0" y="2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9A0D-2CDE-4BF7-8F2A-D787F887939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5828-9D07-46E8-BBA5-FFA942A06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71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9A0D-2CDE-4BF7-8F2A-D787F887939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5828-9D07-46E8-BBA5-FFA942A06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97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9A0D-2CDE-4BF7-8F2A-D787F887939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5828-9D07-46E8-BBA5-FFA942A06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228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9A0D-2CDE-4BF7-8F2A-D787F887939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5828-9D07-46E8-BBA5-FFA942A06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95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9A0D-2CDE-4BF7-8F2A-D787F887939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5828-9D07-46E8-BBA5-FFA942A06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53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9A0D-2CDE-4BF7-8F2A-D787F887939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5828-9D07-46E8-BBA5-FFA942A06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8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9A0D-2CDE-4BF7-8F2A-D787F887939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5828-9D07-46E8-BBA5-FFA942A06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593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9A0D-2CDE-4BF7-8F2A-D787F887939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5828-9D07-46E8-BBA5-FFA942A06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880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9A0D-2CDE-4BF7-8F2A-D787F887939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5828-9D07-46E8-BBA5-FFA942A06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01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9A0D-2CDE-4BF7-8F2A-D787F887939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5828-9D07-46E8-BBA5-FFA942A06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113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79A0D-2CDE-4BF7-8F2A-D787F887939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65828-9D07-46E8-BBA5-FFA942A06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48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79A0D-2CDE-4BF7-8F2A-D787F887939D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65828-9D07-46E8-BBA5-FFA942A06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75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769" y="1257300"/>
            <a:ext cx="12132897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07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8274421" y="1708045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222921" y="375845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167288" y="375845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Oval 4"/>
          <p:cNvSpPr/>
          <p:nvPr/>
        </p:nvSpPr>
        <p:spPr>
          <a:xfrm>
            <a:off x="6218788" y="1708045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Oval 5"/>
          <p:cNvSpPr/>
          <p:nvPr/>
        </p:nvSpPr>
        <p:spPr>
          <a:xfrm>
            <a:off x="4163155" y="1710234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לוי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Oval 6"/>
          <p:cNvSpPr/>
          <p:nvPr/>
        </p:nvSpPr>
        <p:spPr>
          <a:xfrm>
            <a:off x="2107521" y="1708045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יהודה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8" name="Straight Arrow Connector 7"/>
          <p:cNvCxnSpPr>
            <a:stCxn id="2" idx="4"/>
            <a:endCxn id="3" idx="0"/>
          </p:cNvCxnSpPr>
          <p:nvPr/>
        </p:nvCxnSpPr>
        <p:spPr>
          <a:xfrm flipH="1">
            <a:off x="8867404" y="2770263"/>
            <a:ext cx="1" cy="9881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4"/>
            <a:endCxn id="4" idx="0"/>
          </p:cNvCxnSpPr>
          <p:nvPr/>
        </p:nvCxnSpPr>
        <p:spPr>
          <a:xfrm flipH="1">
            <a:off x="6811771" y="2770263"/>
            <a:ext cx="1" cy="9881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49798" y="634838"/>
            <a:ext cx="53466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ארבעה אחים שנים מהם נשואים שתי אחיות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49798" y="1246380"/>
            <a:ext cx="4956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ומתו הנשואין את האחיות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49798" y="4822877"/>
            <a:ext cx="53116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הרי אלו חולצות ולא מתיבמות</a:t>
            </a: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ואם קדמו וכנסו יוציאו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3" name="Straight Connector 12"/>
          <p:cNvCxnSpPr>
            <a:stCxn id="2" idx="1"/>
            <a:endCxn id="2" idx="5"/>
          </p:cNvCxnSpPr>
          <p:nvPr/>
        </p:nvCxnSpPr>
        <p:spPr>
          <a:xfrm>
            <a:off x="8448102" y="1863603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1"/>
            <a:endCxn id="5" idx="5"/>
          </p:cNvCxnSpPr>
          <p:nvPr/>
        </p:nvCxnSpPr>
        <p:spPr>
          <a:xfrm>
            <a:off x="6392469" y="1863603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73532" y="5653874"/>
            <a:ext cx="5899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ר' אליעזר אומר ב''שאומרים יקיים וב''ה אומרים יוציאו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71458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10" grpId="0"/>
      <p:bldP spid="11" grpId="0"/>
      <p:bldP spid="12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57238" y="4398280"/>
            <a:ext cx="26821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היתה אחת מהן אסורה על אחד מהם איסור ערוה </a:t>
            </a:r>
          </a:p>
        </p:txBody>
      </p:sp>
      <p:sp>
        <p:nvSpPr>
          <p:cNvPr id="3" name="Oval 2"/>
          <p:cNvSpPr/>
          <p:nvPr/>
        </p:nvSpPr>
        <p:spPr>
          <a:xfrm>
            <a:off x="8471271" y="2108095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419771" y="415850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</a:p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364138" y="415850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Oval 5"/>
          <p:cNvSpPr/>
          <p:nvPr/>
        </p:nvSpPr>
        <p:spPr>
          <a:xfrm>
            <a:off x="6415638" y="2108095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Oval 6"/>
          <p:cNvSpPr/>
          <p:nvPr/>
        </p:nvSpPr>
        <p:spPr>
          <a:xfrm>
            <a:off x="4360005" y="2110284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לוי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Oval 7"/>
          <p:cNvSpPr/>
          <p:nvPr/>
        </p:nvSpPr>
        <p:spPr>
          <a:xfrm>
            <a:off x="2304371" y="2108095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יהודה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9" name="Straight Arrow Connector 8"/>
          <p:cNvCxnSpPr>
            <a:stCxn id="3" idx="4"/>
            <a:endCxn id="4" idx="0"/>
          </p:cNvCxnSpPr>
          <p:nvPr/>
        </p:nvCxnSpPr>
        <p:spPr>
          <a:xfrm flipH="1">
            <a:off x="9064254" y="3170313"/>
            <a:ext cx="1" cy="9881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3" idx="1"/>
            <a:endCxn id="3" idx="5"/>
          </p:cNvCxnSpPr>
          <p:nvPr/>
        </p:nvCxnSpPr>
        <p:spPr>
          <a:xfrm>
            <a:off x="8644952" y="2263653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1"/>
            <a:endCxn id="6" idx="5"/>
          </p:cNvCxnSpPr>
          <p:nvPr/>
        </p:nvCxnSpPr>
        <p:spPr>
          <a:xfrm>
            <a:off x="6589319" y="2263653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419772" y="4548876"/>
            <a:ext cx="1237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חמותו של לוי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4" name="Straight Connector 13"/>
          <p:cNvCxnSpPr>
            <a:stCxn id="7" idx="5"/>
            <a:endCxn id="4" idx="0"/>
          </p:cNvCxnSpPr>
          <p:nvPr/>
        </p:nvCxnSpPr>
        <p:spPr>
          <a:xfrm>
            <a:off x="5372291" y="3016944"/>
            <a:ext cx="3691963" cy="114155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7158197" y="3376009"/>
            <a:ext cx="607619" cy="547595"/>
            <a:chOff x="5981700" y="3014755"/>
            <a:chExt cx="607619" cy="547595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6172200" y="3014755"/>
              <a:ext cx="191938" cy="54759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5981700" y="3170313"/>
              <a:ext cx="607619" cy="24598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1" name="Straight Arrow Connector 20"/>
          <p:cNvCxnSpPr>
            <a:stCxn id="7" idx="5"/>
            <a:endCxn id="5" idx="0"/>
          </p:cNvCxnSpPr>
          <p:nvPr/>
        </p:nvCxnSpPr>
        <p:spPr>
          <a:xfrm>
            <a:off x="5372291" y="3016944"/>
            <a:ext cx="1636330" cy="11415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940550" y="5454646"/>
            <a:ext cx="2123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אסור בה ומותר </a:t>
            </a:r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באחותה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43100" y="5289550"/>
            <a:ext cx="2908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והשני אסור בשניהם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48" name="Straight Arrow Connector 47"/>
          <p:cNvCxnSpPr>
            <a:stCxn id="6" idx="4"/>
            <a:endCxn id="5" idx="0"/>
          </p:cNvCxnSpPr>
          <p:nvPr/>
        </p:nvCxnSpPr>
        <p:spPr>
          <a:xfrm flipH="1">
            <a:off x="7008621" y="3170313"/>
            <a:ext cx="1" cy="9881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7335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12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8471271" y="2108095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419771" y="415850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364138" y="415850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415638" y="2108095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0005" y="2110284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לוי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304371" y="2108095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יהודה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7" name="Straight Arrow Connector 16"/>
          <p:cNvCxnSpPr>
            <a:stCxn id="11" idx="4"/>
            <a:endCxn id="12" idx="0"/>
          </p:cNvCxnSpPr>
          <p:nvPr/>
        </p:nvCxnSpPr>
        <p:spPr>
          <a:xfrm flipH="1">
            <a:off x="9064254" y="3170313"/>
            <a:ext cx="1" cy="9881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1" idx="1"/>
            <a:endCxn id="11" idx="5"/>
          </p:cNvCxnSpPr>
          <p:nvPr/>
        </p:nvCxnSpPr>
        <p:spPr>
          <a:xfrm>
            <a:off x="8644952" y="2263653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4" idx="1"/>
            <a:endCxn id="14" idx="5"/>
          </p:cNvCxnSpPr>
          <p:nvPr/>
        </p:nvCxnSpPr>
        <p:spPr>
          <a:xfrm>
            <a:off x="6589319" y="2263653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846904" y="5221460"/>
            <a:ext cx="2785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איסור מצוה או איסור קדושה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397500" y="5651500"/>
            <a:ext cx="3247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חולצת ולא מתייבמת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7008621" y="3170313"/>
            <a:ext cx="1" cy="9881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05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54499" y="3558335"/>
            <a:ext cx="2005357" cy="1242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והשניה אסורה על זה (יהודה) איסור ערוה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Oval 3"/>
          <p:cNvSpPr/>
          <p:nvPr/>
        </p:nvSpPr>
        <p:spPr>
          <a:xfrm>
            <a:off x="8471271" y="2108095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419771" y="415850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364138" y="415850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Oval 6"/>
          <p:cNvSpPr/>
          <p:nvPr/>
        </p:nvSpPr>
        <p:spPr>
          <a:xfrm>
            <a:off x="6415638" y="2108095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Oval 7"/>
          <p:cNvSpPr/>
          <p:nvPr/>
        </p:nvSpPr>
        <p:spPr>
          <a:xfrm>
            <a:off x="4360005" y="2110284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לוי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9" name="Oval 8"/>
          <p:cNvSpPr/>
          <p:nvPr/>
        </p:nvSpPr>
        <p:spPr>
          <a:xfrm>
            <a:off x="2304371" y="2108095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יהודה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0" name="Straight Arrow Connector 9"/>
          <p:cNvCxnSpPr>
            <a:stCxn id="4" idx="4"/>
            <a:endCxn id="5" idx="0"/>
          </p:cNvCxnSpPr>
          <p:nvPr/>
        </p:nvCxnSpPr>
        <p:spPr>
          <a:xfrm flipH="1">
            <a:off x="9064254" y="3170313"/>
            <a:ext cx="1" cy="9881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1"/>
            <a:endCxn id="4" idx="5"/>
          </p:cNvCxnSpPr>
          <p:nvPr/>
        </p:nvCxnSpPr>
        <p:spPr>
          <a:xfrm>
            <a:off x="8644952" y="2263653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1"/>
            <a:endCxn id="7" idx="5"/>
          </p:cNvCxnSpPr>
          <p:nvPr/>
        </p:nvCxnSpPr>
        <p:spPr>
          <a:xfrm>
            <a:off x="6589319" y="2263653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7008621" y="3170313"/>
            <a:ext cx="1" cy="9881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419771" y="4682226"/>
            <a:ext cx="1237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חמותו של לוי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15638" y="4682226"/>
            <a:ext cx="1237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חמותו של יהודה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020300" y="3459646"/>
            <a:ext cx="22445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היתה אחת מהן אסורה על זה (לוי) איסור ערוה  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8317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5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8471271" y="2108095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419771" y="415850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364138" y="415850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Oval 4"/>
          <p:cNvSpPr/>
          <p:nvPr/>
        </p:nvSpPr>
        <p:spPr>
          <a:xfrm>
            <a:off x="6415638" y="2108095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Oval 5"/>
          <p:cNvSpPr/>
          <p:nvPr/>
        </p:nvSpPr>
        <p:spPr>
          <a:xfrm>
            <a:off x="4360005" y="2110284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לוי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Oval 6"/>
          <p:cNvSpPr/>
          <p:nvPr/>
        </p:nvSpPr>
        <p:spPr>
          <a:xfrm>
            <a:off x="2304371" y="2108095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יהודה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8" name="Straight Connector 7"/>
          <p:cNvCxnSpPr>
            <a:stCxn id="2" idx="1"/>
            <a:endCxn id="2" idx="5"/>
          </p:cNvCxnSpPr>
          <p:nvPr/>
        </p:nvCxnSpPr>
        <p:spPr>
          <a:xfrm>
            <a:off x="8644952" y="2263653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1"/>
            <a:endCxn id="5" idx="5"/>
          </p:cNvCxnSpPr>
          <p:nvPr/>
        </p:nvCxnSpPr>
        <p:spPr>
          <a:xfrm>
            <a:off x="6589319" y="2263653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7008621" y="3170313"/>
            <a:ext cx="1" cy="9881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419771" y="4682226"/>
            <a:ext cx="1237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חמותו של לוי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15638" y="4682226"/>
            <a:ext cx="1237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חמותו של יהודה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5372291" y="3016944"/>
            <a:ext cx="3691963" cy="114155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7158197" y="3376009"/>
            <a:ext cx="607619" cy="547595"/>
            <a:chOff x="5981700" y="3014755"/>
            <a:chExt cx="607619" cy="54759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6172200" y="3014755"/>
              <a:ext cx="191938" cy="54759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5981700" y="3170313"/>
              <a:ext cx="607619" cy="24598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4248150" y="1682750"/>
            <a:ext cx="1682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האסורה לזה 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55979" y="1646430"/>
            <a:ext cx="1682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מותרת לזה 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21" name="Straight Arrow Connector 20"/>
          <p:cNvCxnSpPr>
            <a:stCxn id="7" idx="5"/>
            <a:endCxn id="3" idx="1"/>
          </p:cNvCxnSpPr>
          <p:nvPr/>
        </p:nvCxnSpPr>
        <p:spPr>
          <a:xfrm>
            <a:off x="3316657" y="3014755"/>
            <a:ext cx="5103114" cy="15966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4714128" y="3212139"/>
            <a:ext cx="304040" cy="577419"/>
            <a:chOff x="4502624" y="3170313"/>
            <a:chExt cx="276683" cy="607241"/>
          </a:xfrm>
        </p:grpSpPr>
        <p:cxnSp>
          <p:nvCxnSpPr>
            <p:cNvPr id="23" name="Straight Connector 22"/>
            <p:cNvCxnSpPr/>
            <p:nvPr/>
          </p:nvCxnSpPr>
          <p:spPr>
            <a:xfrm>
              <a:off x="4502624" y="3551259"/>
              <a:ext cx="225184" cy="22629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4727808" y="3170313"/>
              <a:ext cx="51499" cy="60724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1" name="Straight Arrow Connector 30"/>
          <p:cNvCxnSpPr/>
          <p:nvPr/>
        </p:nvCxnSpPr>
        <p:spPr>
          <a:xfrm flipH="1">
            <a:off x="9064254" y="3170313"/>
            <a:ext cx="1" cy="9881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8471271" y="2108095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ראובן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419771" y="415850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רחל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ctr"/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364138" y="4158500"/>
            <a:ext cx="1288966" cy="9057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Oval 4"/>
          <p:cNvSpPr/>
          <p:nvPr/>
        </p:nvSpPr>
        <p:spPr>
          <a:xfrm>
            <a:off x="6415638" y="2108095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שמעון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6" name="Oval 5"/>
          <p:cNvSpPr/>
          <p:nvPr/>
        </p:nvSpPr>
        <p:spPr>
          <a:xfrm>
            <a:off x="4360005" y="2110284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לוי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Oval 6"/>
          <p:cNvSpPr/>
          <p:nvPr/>
        </p:nvSpPr>
        <p:spPr>
          <a:xfrm>
            <a:off x="2304371" y="2108095"/>
            <a:ext cx="1185967" cy="10622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יהודה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8" name="Straight Connector 7"/>
          <p:cNvCxnSpPr>
            <a:stCxn id="2" idx="1"/>
            <a:endCxn id="2" idx="5"/>
          </p:cNvCxnSpPr>
          <p:nvPr/>
        </p:nvCxnSpPr>
        <p:spPr>
          <a:xfrm>
            <a:off x="8644952" y="2263653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1"/>
            <a:endCxn id="5" idx="5"/>
          </p:cNvCxnSpPr>
          <p:nvPr/>
        </p:nvCxnSpPr>
        <p:spPr>
          <a:xfrm>
            <a:off x="6589319" y="2263653"/>
            <a:ext cx="838605" cy="7511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419771" y="4682226"/>
            <a:ext cx="1237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חמותו של לוי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15638" y="4682226"/>
            <a:ext cx="1237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חמותו של יהודה</a:t>
            </a:r>
            <a:endParaRPr lang="en-US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2" name="Straight Connector 11"/>
          <p:cNvCxnSpPr>
            <a:stCxn id="7" idx="5"/>
            <a:endCxn id="4" idx="1"/>
          </p:cNvCxnSpPr>
          <p:nvPr/>
        </p:nvCxnSpPr>
        <p:spPr>
          <a:xfrm>
            <a:off x="3316657" y="3014755"/>
            <a:ext cx="3047481" cy="159663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4637304" y="3583013"/>
            <a:ext cx="607619" cy="547595"/>
            <a:chOff x="5981700" y="3014755"/>
            <a:chExt cx="607619" cy="547595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6172200" y="3014755"/>
              <a:ext cx="191938" cy="54759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5981700" y="3170313"/>
              <a:ext cx="607619" cy="24598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6" name="Straight Arrow Connector 15"/>
          <p:cNvCxnSpPr>
            <a:stCxn id="6" idx="5"/>
            <a:endCxn id="4" idx="1"/>
          </p:cNvCxnSpPr>
          <p:nvPr/>
        </p:nvCxnSpPr>
        <p:spPr>
          <a:xfrm>
            <a:off x="5372291" y="3016944"/>
            <a:ext cx="991847" cy="15944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5477724" y="3220776"/>
            <a:ext cx="304040" cy="577419"/>
            <a:chOff x="4502624" y="3170313"/>
            <a:chExt cx="276683" cy="60724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4502624" y="3551259"/>
              <a:ext cx="225184" cy="22629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4727808" y="3170313"/>
              <a:ext cx="51499" cy="60724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0" name="Straight Arrow Connector 19"/>
          <p:cNvCxnSpPr/>
          <p:nvPr/>
        </p:nvCxnSpPr>
        <p:spPr>
          <a:xfrm flipH="1">
            <a:off x="9064254" y="3170313"/>
            <a:ext cx="1" cy="9881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7008621" y="3170313"/>
            <a:ext cx="1" cy="9881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974850" y="1573241"/>
            <a:ext cx="1763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והאסורה לזה 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11613" y="1573241"/>
            <a:ext cx="1682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מותרת לזה 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46325" y="5337442"/>
            <a:ext cx="6784807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וזו היא שאמרו אחותה (של ערוה) כשהיא יבמתה</a:t>
            </a:r>
          </a:p>
          <a:p>
            <a:pPr algn="ctr"/>
            <a:r>
              <a:rPr lang="he-IL" sz="2400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או חולצת או מתייבמת </a:t>
            </a:r>
            <a:endParaRPr lang="en-US" sz="2400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585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156</Words>
  <Application>Microsoft Office PowerPoint</Application>
  <PresentationFormat>Widescreen</PresentationFormat>
  <Paragraphs>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David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Eitan</dc:creator>
  <cp:lastModifiedBy>Eitan</cp:lastModifiedBy>
  <cp:revision>8</cp:revision>
  <dcterms:created xsi:type="dcterms:W3CDTF">2022-04-03T21:47:57Z</dcterms:created>
  <dcterms:modified xsi:type="dcterms:W3CDTF">2022-04-03T23:08:26Z</dcterms:modified>
</cp:coreProperties>
</file>