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8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6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0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9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4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1049A-7CA2-4B1D-8DE5-87FDC66E78C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88D9-7D4D-48C0-B374-BBFCC729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1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813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7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מסכת יבמות</a:t>
            </a:r>
            <a:endParaRPr lang="en-US" sz="7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89902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מתני' בדף יז.</a:t>
            </a:r>
            <a:endParaRPr lang="he-IL" sz="5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בענין אשת אחיו שלא היה </a:t>
            </a:r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בעולמו</a:t>
            </a:r>
          </a:p>
          <a:p>
            <a:pPr algn="ctr"/>
            <a:r>
              <a:rPr lang="he-I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מתני' בדף יח: </a:t>
            </a:r>
          </a:p>
          <a:p>
            <a:pPr algn="ctr"/>
            <a:r>
              <a:rPr lang="he-IL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מחלוקת ר''ש ורבנן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391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32"/>
    </mc:Choice>
    <mc:Fallback>
      <p:transition spd="slow" advTm="12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9202242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22262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442283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202242" y="3389686"/>
            <a:ext cx="1543414" cy="72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22262" y="3389686"/>
            <a:ext cx="1543414" cy="72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7" name="Straight Connector 26"/>
          <p:cNvCxnSpPr>
            <a:stCxn id="21" idx="1"/>
            <a:endCxn id="21" idx="5"/>
          </p:cNvCxnSpPr>
          <p:nvPr/>
        </p:nvCxnSpPr>
        <p:spPr>
          <a:xfrm>
            <a:off x="9428270" y="1451180"/>
            <a:ext cx="1091358" cy="67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477743" y="1036708"/>
            <a:ext cx="130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1. 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0" name="Straight Arrow Connector 29"/>
          <p:cNvCxnSpPr>
            <a:stCxn id="21" idx="4"/>
            <a:endCxn id="24" idx="0"/>
          </p:cNvCxnSpPr>
          <p:nvPr/>
        </p:nvCxnSpPr>
        <p:spPr>
          <a:xfrm>
            <a:off x="9973949" y="2271439"/>
            <a:ext cx="0" cy="1118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4"/>
            <a:endCxn id="25" idx="0"/>
          </p:cNvCxnSpPr>
          <p:nvPr/>
        </p:nvCxnSpPr>
        <p:spPr>
          <a:xfrm>
            <a:off x="6593969" y="2271439"/>
            <a:ext cx="0" cy="1118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34803" y="1036708"/>
            <a:ext cx="160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2. נולד 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65676" y="1799316"/>
            <a:ext cx="2062594" cy="16229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2297357">
            <a:off x="7482256" y="2227506"/>
            <a:ext cx="206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3. יבם שמעון את רחל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9" name="Straight Connector 38"/>
          <p:cNvCxnSpPr>
            <a:stCxn id="22" idx="1"/>
            <a:endCxn id="22" idx="5"/>
          </p:cNvCxnSpPr>
          <p:nvPr/>
        </p:nvCxnSpPr>
        <p:spPr>
          <a:xfrm>
            <a:off x="6048290" y="1451180"/>
            <a:ext cx="1091358" cy="67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457700" y="1310446"/>
            <a:ext cx="126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4. מת 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1050" y="3389686"/>
            <a:ext cx="4210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קודם נולד לוי ואח''כ יבם שמעון</a:t>
            </a:r>
          </a:p>
          <a:p>
            <a:pPr algn="ctr"/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רחל </a:t>
            </a:r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אסורה על </a:t>
            </a:r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לוי מדין אשת אחיו שלא היה בעולמו, וגם צרתה שרה אסורה מדין צרת ערוה</a:t>
            </a:r>
            <a:endParaRPr lang="en-U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97325"/>
            <a:ext cx="161925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מתני' דף יז.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293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486"/>
    </mc:Choice>
    <mc:Fallback>
      <p:transition spd="slow" advTm="274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/>
      <p:bldP spid="34" grpId="0"/>
      <p:bldP spid="3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202242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822262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42283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02242" y="3389686"/>
            <a:ext cx="1543414" cy="72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22262" y="3389686"/>
            <a:ext cx="1543414" cy="72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2" idx="1"/>
            <a:endCxn id="2" idx="5"/>
          </p:cNvCxnSpPr>
          <p:nvPr/>
        </p:nvCxnSpPr>
        <p:spPr>
          <a:xfrm>
            <a:off x="9428270" y="1451180"/>
            <a:ext cx="1091358" cy="67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77743" y="1036708"/>
            <a:ext cx="130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1. 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2" idx="4"/>
            <a:endCxn id="5" idx="0"/>
          </p:cNvCxnSpPr>
          <p:nvPr/>
        </p:nvCxnSpPr>
        <p:spPr>
          <a:xfrm>
            <a:off x="9973949" y="2271439"/>
            <a:ext cx="0" cy="1118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4"/>
            <a:endCxn id="6" idx="0"/>
          </p:cNvCxnSpPr>
          <p:nvPr/>
        </p:nvCxnSpPr>
        <p:spPr>
          <a:xfrm>
            <a:off x="6593969" y="2271439"/>
            <a:ext cx="0" cy="1118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4803" y="1036708"/>
            <a:ext cx="160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2. נולד 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65676" y="1799316"/>
            <a:ext cx="2062594" cy="16229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297357">
            <a:off x="7482256" y="2089007"/>
            <a:ext cx="2062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עשה בה מאמר – קידש שמעון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את רחל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Connector 13"/>
          <p:cNvCxnSpPr>
            <a:stCxn id="3" idx="1"/>
            <a:endCxn id="3" idx="5"/>
          </p:cNvCxnSpPr>
          <p:nvPr/>
        </p:nvCxnSpPr>
        <p:spPr>
          <a:xfrm>
            <a:off x="6048290" y="1451180"/>
            <a:ext cx="1091358" cy="67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57700" y="1310446"/>
            <a:ext cx="126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4. מת 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049" y="3389686"/>
            <a:ext cx="4676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קודם נולד לוי ואח''כ </a:t>
            </a:r>
            <a:r>
              <a:rPr lang="he-IL" sz="24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עשה </a:t>
            </a:r>
            <a:r>
              <a:rPr lang="he-IL" sz="24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בה שמעון</a:t>
            </a:r>
            <a:endParaRPr lang="he-IL" sz="24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מאמר </a:t>
            </a:r>
          </a:p>
          <a:p>
            <a:pPr algn="ctr"/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רחל </a:t>
            </a:r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אסורה על </a:t>
            </a:r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לוי מדין אשת אחיו שלא היה בעולמו, </a:t>
            </a:r>
          </a:p>
          <a:p>
            <a:pPr algn="ctr"/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צרתה שרה חולצת ולא מתיבמת</a:t>
            </a:r>
            <a:endParaRPr lang="en-U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97325"/>
            <a:ext cx="161925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מתני' דף יז.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54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666"/>
    </mc:Choice>
    <mc:Fallback>
      <p:transition spd="slow" advTm="74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9202242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22262" y="1310446"/>
            <a:ext cx="1543414" cy="96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202242" y="3389686"/>
            <a:ext cx="1543414" cy="72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822262" y="3389686"/>
            <a:ext cx="1543414" cy="72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Arrow Connector 21"/>
          <p:cNvCxnSpPr>
            <a:stCxn id="17" idx="4"/>
            <a:endCxn id="20" idx="0"/>
          </p:cNvCxnSpPr>
          <p:nvPr/>
        </p:nvCxnSpPr>
        <p:spPr>
          <a:xfrm>
            <a:off x="9973949" y="2271439"/>
            <a:ext cx="0" cy="1118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4"/>
            <a:endCxn id="21" idx="0"/>
          </p:cNvCxnSpPr>
          <p:nvPr/>
        </p:nvCxnSpPr>
        <p:spPr>
          <a:xfrm>
            <a:off x="6593969" y="2271439"/>
            <a:ext cx="0" cy="1118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5"/>
            <a:endCxn id="17" idx="5"/>
          </p:cNvCxnSpPr>
          <p:nvPr/>
        </p:nvCxnSpPr>
        <p:spPr>
          <a:xfrm>
            <a:off x="10519628" y="2130705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1"/>
            <a:endCxn id="17" idx="5"/>
          </p:cNvCxnSpPr>
          <p:nvPr/>
        </p:nvCxnSpPr>
        <p:spPr>
          <a:xfrm>
            <a:off x="9428270" y="1451180"/>
            <a:ext cx="1091358" cy="67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63200" y="1085850"/>
            <a:ext cx="164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1. 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2" name="Straight Arrow Connector 31"/>
          <p:cNvCxnSpPr>
            <a:stCxn id="18" idx="5"/>
          </p:cNvCxnSpPr>
          <p:nvPr/>
        </p:nvCxnSpPr>
        <p:spPr>
          <a:xfrm>
            <a:off x="7139648" y="2130705"/>
            <a:ext cx="2017052" cy="12589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001497">
            <a:off x="7382154" y="2413000"/>
            <a:ext cx="20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2. יבם שמעון את 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4758" y="4158038"/>
            <a:ext cx="60221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קודם יבם שמעון ואח''כ נולד לוי</a:t>
            </a:r>
          </a:p>
          <a:p>
            <a:pPr algn="ctr"/>
            <a:r>
              <a:rPr lang="he-IL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מחלוקת ר''ש ורבנן</a:t>
            </a:r>
          </a:p>
          <a:p>
            <a:pPr algn="ctr"/>
            <a:r>
              <a:rPr lang="he-IL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לרבנן – לוי אסור מדין אשת אח שלא היה בעולמו</a:t>
            </a:r>
          </a:p>
          <a:p>
            <a:pPr algn="ctr"/>
            <a:r>
              <a:rPr lang="he-IL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לר''ש – לוי מיבם את שרה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153779" y="1081848"/>
            <a:ext cx="2831918" cy="1189591"/>
            <a:chOff x="1153779" y="1081848"/>
            <a:chExt cx="2831918" cy="1189591"/>
          </a:xfrm>
        </p:grpSpPr>
        <p:sp>
          <p:nvSpPr>
            <p:cNvPr id="19" name="Oval 18"/>
            <p:cNvSpPr/>
            <p:nvPr/>
          </p:nvSpPr>
          <p:spPr>
            <a:xfrm>
              <a:off x="2442283" y="1310446"/>
              <a:ext cx="1543414" cy="9609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לוי</a:t>
              </a:r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53779" y="1081848"/>
              <a:ext cx="1416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3. נולד לוי</a:t>
              </a:r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0" y="197325"/>
            <a:ext cx="161925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מתני' דף יח: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994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2.2|3.6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9|4.5|9.9|31.1|1.4|2.2|4.3|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191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17</cp:revision>
  <dcterms:created xsi:type="dcterms:W3CDTF">2022-03-16T00:43:01Z</dcterms:created>
  <dcterms:modified xsi:type="dcterms:W3CDTF">2022-03-23T18:52:12Z</dcterms:modified>
</cp:coreProperties>
</file>