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9" r:id="rId2"/>
    <p:sldId id="289" r:id="rId3"/>
    <p:sldId id="282" r:id="rId4"/>
    <p:sldId id="291" r:id="rId5"/>
    <p:sldId id="288" r:id="rId6"/>
    <p:sldId id="281" r:id="rId7"/>
    <p:sldId id="256" r:id="rId8"/>
    <p:sldId id="292" r:id="rId9"/>
    <p:sldId id="293" r:id="rId10"/>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סגנון בהיר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סגנון ביניים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924" autoAdjust="0"/>
    <p:restoredTop sz="94660"/>
  </p:normalViewPr>
  <p:slideViewPr>
    <p:cSldViewPr snapToGrid="0">
      <p:cViewPr varScale="1">
        <p:scale>
          <a:sx n="77" d="100"/>
          <a:sy n="77" d="100"/>
        </p:scale>
        <p:origin x="86" y="1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845B7DB-ADE6-47FB-834B-B099255A86B5}"/>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C99F850B-2535-4C58-90EA-A2F5CAD0AA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EC40D19E-36A7-426A-BD58-893774ACC7C6}"/>
              </a:ext>
            </a:extLst>
          </p:cNvPr>
          <p:cNvSpPr>
            <a:spLocks noGrp="1"/>
          </p:cNvSpPr>
          <p:nvPr>
            <p:ph type="dt" sz="half" idx="10"/>
          </p:nvPr>
        </p:nvSpPr>
        <p:spPr/>
        <p:txBody>
          <a:bodyPr/>
          <a:lstStyle/>
          <a:p>
            <a:fld id="{51FBDC9B-A8CB-4ED9-A1E3-48FE0EDE22A0}" type="datetimeFigureOut">
              <a:rPr lang="he-IL" smtClean="0"/>
              <a:t>ט"ז/אב/תשפ"ד</a:t>
            </a:fld>
            <a:endParaRPr lang="he-IL"/>
          </a:p>
        </p:txBody>
      </p:sp>
      <p:sp>
        <p:nvSpPr>
          <p:cNvPr id="5" name="מציין מיקום של כותרת תחתונה 4">
            <a:extLst>
              <a:ext uri="{FF2B5EF4-FFF2-40B4-BE49-F238E27FC236}">
                <a16:creationId xmlns:a16="http://schemas.microsoft.com/office/drawing/2014/main" id="{6507F0B5-1250-48FE-A096-003BD68DBEE0}"/>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15E521A9-5D56-469F-9782-B8ADF3C49841}"/>
              </a:ext>
            </a:extLst>
          </p:cNvPr>
          <p:cNvSpPr>
            <a:spLocks noGrp="1"/>
          </p:cNvSpPr>
          <p:nvPr>
            <p:ph type="sldNum" sz="quarter" idx="12"/>
          </p:nvPr>
        </p:nvSpPr>
        <p:spPr/>
        <p:txBody>
          <a:bodyPr/>
          <a:lstStyle/>
          <a:p>
            <a:fld id="{95434E7C-B657-43A9-8FBB-932D40899962}" type="slidenum">
              <a:rPr lang="he-IL" smtClean="0"/>
              <a:t>‹#›</a:t>
            </a:fld>
            <a:endParaRPr lang="he-IL"/>
          </a:p>
        </p:txBody>
      </p:sp>
    </p:spTree>
    <p:extLst>
      <p:ext uri="{BB962C8B-B14F-4D97-AF65-F5344CB8AC3E}">
        <p14:creationId xmlns:p14="http://schemas.microsoft.com/office/powerpoint/2010/main" val="4224575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246F7E8-A0D8-4AE9-B1C9-11820CC7E1E8}"/>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D4CF8672-6888-4ACE-9712-81246F45C55C}"/>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7D0D1E19-A53C-4348-81A4-50FF589EC66E}"/>
              </a:ext>
            </a:extLst>
          </p:cNvPr>
          <p:cNvSpPr>
            <a:spLocks noGrp="1"/>
          </p:cNvSpPr>
          <p:nvPr>
            <p:ph type="dt" sz="half" idx="10"/>
          </p:nvPr>
        </p:nvSpPr>
        <p:spPr/>
        <p:txBody>
          <a:bodyPr/>
          <a:lstStyle/>
          <a:p>
            <a:fld id="{51FBDC9B-A8CB-4ED9-A1E3-48FE0EDE22A0}" type="datetimeFigureOut">
              <a:rPr lang="he-IL" smtClean="0"/>
              <a:t>ט"ז/אב/תשפ"ד</a:t>
            </a:fld>
            <a:endParaRPr lang="he-IL"/>
          </a:p>
        </p:txBody>
      </p:sp>
      <p:sp>
        <p:nvSpPr>
          <p:cNvPr id="5" name="מציין מיקום של כותרת תחתונה 4">
            <a:extLst>
              <a:ext uri="{FF2B5EF4-FFF2-40B4-BE49-F238E27FC236}">
                <a16:creationId xmlns:a16="http://schemas.microsoft.com/office/drawing/2014/main" id="{C92333D9-AE05-4A1C-988C-E3F9CC624F4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93E4DF76-E09D-4F2A-B417-CFC078E685EE}"/>
              </a:ext>
            </a:extLst>
          </p:cNvPr>
          <p:cNvSpPr>
            <a:spLocks noGrp="1"/>
          </p:cNvSpPr>
          <p:nvPr>
            <p:ph type="sldNum" sz="quarter" idx="12"/>
          </p:nvPr>
        </p:nvSpPr>
        <p:spPr/>
        <p:txBody>
          <a:bodyPr/>
          <a:lstStyle/>
          <a:p>
            <a:fld id="{95434E7C-B657-43A9-8FBB-932D40899962}" type="slidenum">
              <a:rPr lang="he-IL" smtClean="0"/>
              <a:t>‹#›</a:t>
            </a:fld>
            <a:endParaRPr lang="he-IL"/>
          </a:p>
        </p:txBody>
      </p:sp>
    </p:spTree>
    <p:extLst>
      <p:ext uri="{BB962C8B-B14F-4D97-AF65-F5344CB8AC3E}">
        <p14:creationId xmlns:p14="http://schemas.microsoft.com/office/powerpoint/2010/main" val="9469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EC280F30-D428-4E4C-875A-3AECED767493}"/>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95FBB48C-90E1-4023-96BD-927EB44B8500}"/>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16FD6BA0-D128-4B4E-83DA-79AF00F8EB2B}"/>
              </a:ext>
            </a:extLst>
          </p:cNvPr>
          <p:cNvSpPr>
            <a:spLocks noGrp="1"/>
          </p:cNvSpPr>
          <p:nvPr>
            <p:ph type="dt" sz="half" idx="10"/>
          </p:nvPr>
        </p:nvSpPr>
        <p:spPr/>
        <p:txBody>
          <a:bodyPr/>
          <a:lstStyle/>
          <a:p>
            <a:fld id="{51FBDC9B-A8CB-4ED9-A1E3-48FE0EDE22A0}" type="datetimeFigureOut">
              <a:rPr lang="he-IL" smtClean="0"/>
              <a:t>ט"ז/אב/תשפ"ד</a:t>
            </a:fld>
            <a:endParaRPr lang="he-IL"/>
          </a:p>
        </p:txBody>
      </p:sp>
      <p:sp>
        <p:nvSpPr>
          <p:cNvPr id="5" name="מציין מיקום של כותרת תחתונה 4">
            <a:extLst>
              <a:ext uri="{FF2B5EF4-FFF2-40B4-BE49-F238E27FC236}">
                <a16:creationId xmlns:a16="http://schemas.microsoft.com/office/drawing/2014/main" id="{3E6F6783-74E4-49B4-AAD1-5E0B471CAC7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9C810111-68AD-406E-AACF-EBFB02C86286}"/>
              </a:ext>
            </a:extLst>
          </p:cNvPr>
          <p:cNvSpPr>
            <a:spLocks noGrp="1"/>
          </p:cNvSpPr>
          <p:nvPr>
            <p:ph type="sldNum" sz="quarter" idx="12"/>
          </p:nvPr>
        </p:nvSpPr>
        <p:spPr/>
        <p:txBody>
          <a:bodyPr/>
          <a:lstStyle/>
          <a:p>
            <a:fld id="{95434E7C-B657-43A9-8FBB-932D40899962}" type="slidenum">
              <a:rPr lang="he-IL" smtClean="0"/>
              <a:t>‹#›</a:t>
            </a:fld>
            <a:endParaRPr lang="he-IL"/>
          </a:p>
        </p:txBody>
      </p:sp>
    </p:spTree>
    <p:extLst>
      <p:ext uri="{BB962C8B-B14F-4D97-AF65-F5344CB8AC3E}">
        <p14:creationId xmlns:p14="http://schemas.microsoft.com/office/powerpoint/2010/main" val="3470832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884EDB8-E4DD-4080-AEEA-69422FA060EA}"/>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1024D1C1-3EF6-4D3E-A955-7A368AE11E74}"/>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2921AEDB-DF56-49AE-AD7E-8074FA022D27}"/>
              </a:ext>
            </a:extLst>
          </p:cNvPr>
          <p:cNvSpPr>
            <a:spLocks noGrp="1"/>
          </p:cNvSpPr>
          <p:nvPr>
            <p:ph type="dt" sz="half" idx="10"/>
          </p:nvPr>
        </p:nvSpPr>
        <p:spPr/>
        <p:txBody>
          <a:bodyPr/>
          <a:lstStyle/>
          <a:p>
            <a:fld id="{51FBDC9B-A8CB-4ED9-A1E3-48FE0EDE22A0}" type="datetimeFigureOut">
              <a:rPr lang="he-IL" smtClean="0"/>
              <a:t>ט"ז/אב/תשפ"ד</a:t>
            </a:fld>
            <a:endParaRPr lang="he-IL"/>
          </a:p>
        </p:txBody>
      </p:sp>
      <p:sp>
        <p:nvSpPr>
          <p:cNvPr id="5" name="מציין מיקום של כותרת תחתונה 4">
            <a:extLst>
              <a:ext uri="{FF2B5EF4-FFF2-40B4-BE49-F238E27FC236}">
                <a16:creationId xmlns:a16="http://schemas.microsoft.com/office/drawing/2014/main" id="{3F11E658-1AA9-4F9A-B97B-EC5D1F47D57C}"/>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B21252A2-81A9-4789-862B-CEFB90D1DA73}"/>
              </a:ext>
            </a:extLst>
          </p:cNvPr>
          <p:cNvSpPr>
            <a:spLocks noGrp="1"/>
          </p:cNvSpPr>
          <p:nvPr>
            <p:ph type="sldNum" sz="quarter" idx="12"/>
          </p:nvPr>
        </p:nvSpPr>
        <p:spPr/>
        <p:txBody>
          <a:bodyPr/>
          <a:lstStyle/>
          <a:p>
            <a:fld id="{95434E7C-B657-43A9-8FBB-932D40899962}" type="slidenum">
              <a:rPr lang="he-IL" smtClean="0"/>
              <a:t>‹#›</a:t>
            </a:fld>
            <a:endParaRPr lang="he-IL"/>
          </a:p>
        </p:txBody>
      </p:sp>
    </p:spTree>
    <p:extLst>
      <p:ext uri="{BB962C8B-B14F-4D97-AF65-F5344CB8AC3E}">
        <p14:creationId xmlns:p14="http://schemas.microsoft.com/office/powerpoint/2010/main" val="626127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62582BF-5890-4F62-ADE0-F41829BB5A59}"/>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CF711463-539E-4718-98AC-4F6F4A6047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6686BA62-D43A-42DC-BF6C-7E76E2C5D77F}"/>
              </a:ext>
            </a:extLst>
          </p:cNvPr>
          <p:cNvSpPr>
            <a:spLocks noGrp="1"/>
          </p:cNvSpPr>
          <p:nvPr>
            <p:ph type="dt" sz="half" idx="10"/>
          </p:nvPr>
        </p:nvSpPr>
        <p:spPr/>
        <p:txBody>
          <a:bodyPr/>
          <a:lstStyle/>
          <a:p>
            <a:fld id="{51FBDC9B-A8CB-4ED9-A1E3-48FE0EDE22A0}" type="datetimeFigureOut">
              <a:rPr lang="he-IL" smtClean="0"/>
              <a:t>ט"ז/אב/תשפ"ד</a:t>
            </a:fld>
            <a:endParaRPr lang="he-IL"/>
          </a:p>
        </p:txBody>
      </p:sp>
      <p:sp>
        <p:nvSpPr>
          <p:cNvPr id="5" name="מציין מיקום של כותרת תחתונה 4">
            <a:extLst>
              <a:ext uri="{FF2B5EF4-FFF2-40B4-BE49-F238E27FC236}">
                <a16:creationId xmlns:a16="http://schemas.microsoft.com/office/drawing/2014/main" id="{94D269C9-E157-440B-9D49-140FABAED3D1}"/>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EA8BC423-A160-4739-8ABC-A5C34C93AC83}"/>
              </a:ext>
            </a:extLst>
          </p:cNvPr>
          <p:cNvSpPr>
            <a:spLocks noGrp="1"/>
          </p:cNvSpPr>
          <p:nvPr>
            <p:ph type="sldNum" sz="quarter" idx="12"/>
          </p:nvPr>
        </p:nvSpPr>
        <p:spPr/>
        <p:txBody>
          <a:bodyPr/>
          <a:lstStyle/>
          <a:p>
            <a:fld id="{95434E7C-B657-43A9-8FBB-932D40899962}" type="slidenum">
              <a:rPr lang="he-IL" smtClean="0"/>
              <a:t>‹#›</a:t>
            </a:fld>
            <a:endParaRPr lang="he-IL"/>
          </a:p>
        </p:txBody>
      </p:sp>
    </p:spTree>
    <p:extLst>
      <p:ext uri="{BB962C8B-B14F-4D97-AF65-F5344CB8AC3E}">
        <p14:creationId xmlns:p14="http://schemas.microsoft.com/office/powerpoint/2010/main" val="3828016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156B1AB-CAEE-45D5-A0D1-54C47F998DED}"/>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A98D7F88-EC04-4B93-B893-BACFFF0F82D2}"/>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94A4ABEB-7576-4E33-A1AB-5D19507B2498}"/>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528B0A3B-F1ED-4D42-BBAE-8316F6D8F538}"/>
              </a:ext>
            </a:extLst>
          </p:cNvPr>
          <p:cNvSpPr>
            <a:spLocks noGrp="1"/>
          </p:cNvSpPr>
          <p:nvPr>
            <p:ph type="dt" sz="half" idx="10"/>
          </p:nvPr>
        </p:nvSpPr>
        <p:spPr/>
        <p:txBody>
          <a:bodyPr/>
          <a:lstStyle/>
          <a:p>
            <a:fld id="{51FBDC9B-A8CB-4ED9-A1E3-48FE0EDE22A0}" type="datetimeFigureOut">
              <a:rPr lang="he-IL" smtClean="0"/>
              <a:t>ט"ז/אב/תשפ"ד</a:t>
            </a:fld>
            <a:endParaRPr lang="he-IL"/>
          </a:p>
        </p:txBody>
      </p:sp>
      <p:sp>
        <p:nvSpPr>
          <p:cNvPr id="6" name="מציין מיקום של כותרת תחתונה 5">
            <a:extLst>
              <a:ext uri="{FF2B5EF4-FFF2-40B4-BE49-F238E27FC236}">
                <a16:creationId xmlns:a16="http://schemas.microsoft.com/office/drawing/2014/main" id="{256FE0EA-D64C-4D41-9AC7-73AA71B2B624}"/>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196400E6-8113-4560-8CF7-F2BB474A916A}"/>
              </a:ext>
            </a:extLst>
          </p:cNvPr>
          <p:cNvSpPr>
            <a:spLocks noGrp="1"/>
          </p:cNvSpPr>
          <p:nvPr>
            <p:ph type="sldNum" sz="quarter" idx="12"/>
          </p:nvPr>
        </p:nvSpPr>
        <p:spPr/>
        <p:txBody>
          <a:bodyPr/>
          <a:lstStyle/>
          <a:p>
            <a:fld id="{95434E7C-B657-43A9-8FBB-932D40899962}" type="slidenum">
              <a:rPr lang="he-IL" smtClean="0"/>
              <a:t>‹#›</a:t>
            </a:fld>
            <a:endParaRPr lang="he-IL"/>
          </a:p>
        </p:txBody>
      </p:sp>
    </p:spTree>
    <p:extLst>
      <p:ext uri="{BB962C8B-B14F-4D97-AF65-F5344CB8AC3E}">
        <p14:creationId xmlns:p14="http://schemas.microsoft.com/office/powerpoint/2010/main" val="2312506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442AF0D-B919-43AD-B3B0-4AAB4C246839}"/>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A5EE7E50-457A-4D99-9CE0-56B0F814A6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63A176D0-32A6-4919-95DF-B217D7F07D03}"/>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5291D48C-7078-4EB6-91F5-85EE4761ED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32B5C7D8-8F97-4264-9FB9-2E59D1FA0B2C}"/>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6055799D-D9E3-43D6-8365-91CDAD2B5E33}"/>
              </a:ext>
            </a:extLst>
          </p:cNvPr>
          <p:cNvSpPr>
            <a:spLocks noGrp="1"/>
          </p:cNvSpPr>
          <p:nvPr>
            <p:ph type="dt" sz="half" idx="10"/>
          </p:nvPr>
        </p:nvSpPr>
        <p:spPr/>
        <p:txBody>
          <a:bodyPr/>
          <a:lstStyle/>
          <a:p>
            <a:fld id="{51FBDC9B-A8CB-4ED9-A1E3-48FE0EDE22A0}" type="datetimeFigureOut">
              <a:rPr lang="he-IL" smtClean="0"/>
              <a:t>ט"ז/אב/תשפ"ד</a:t>
            </a:fld>
            <a:endParaRPr lang="he-IL"/>
          </a:p>
        </p:txBody>
      </p:sp>
      <p:sp>
        <p:nvSpPr>
          <p:cNvPr id="8" name="מציין מיקום של כותרת תחתונה 7">
            <a:extLst>
              <a:ext uri="{FF2B5EF4-FFF2-40B4-BE49-F238E27FC236}">
                <a16:creationId xmlns:a16="http://schemas.microsoft.com/office/drawing/2014/main" id="{8563DFA2-B283-4C06-B48C-1A2D7BC15348}"/>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DF57ECD0-E0B9-4B6E-8CBA-B211ED50F820}"/>
              </a:ext>
            </a:extLst>
          </p:cNvPr>
          <p:cNvSpPr>
            <a:spLocks noGrp="1"/>
          </p:cNvSpPr>
          <p:nvPr>
            <p:ph type="sldNum" sz="quarter" idx="12"/>
          </p:nvPr>
        </p:nvSpPr>
        <p:spPr/>
        <p:txBody>
          <a:bodyPr/>
          <a:lstStyle/>
          <a:p>
            <a:fld id="{95434E7C-B657-43A9-8FBB-932D40899962}" type="slidenum">
              <a:rPr lang="he-IL" smtClean="0"/>
              <a:t>‹#›</a:t>
            </a:fld>
            <a:endParaRPr lang="he-IL"/>
          </a:p>
        </p:txBody>
      </p:sp>
    </p:spTree>
    <p:extLst>
      <p:ext uri="{BB962C8B-B14F-4D97-AF65-F5344CB8AC3E}">
        <p14:creationId xmlns:p14="http://schemas.microsoft.com/office/powerpoint/2010/main" val="3061500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A6BB240-BE53-41CB-BAD0-510DE9FF8839}"/>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4C4B8944-140C-41D7-8D24-F3EF53A34A9E}"/>
              </a:ext>
            </a:extLst>
          </p:cNvPr>
          <p:cNvSpPr>
            <a:spLocks noGrp="1"/>
          </p:cNvSpPr>
          <p:nvPr>
            <p:ph type="dt" sz="half" idx="10"/>
          </p:nvPr>
        </p:nvSpPr>
        <p:spPr/>
        <p:txBody>
          <a:bodyPr/>
          <a:lstStyle/>
          <a:p>
            <a:fld id="{51FBDC9B-A8CB-4ED9-A1E3-48FE0EDE22A0}" type="datetimeFigureOut">
              <a:rPr lang="he-IL" smtClean="0"/>
              <a:t>ט"ז/אב/תשפ"ד</a:t>
            </a:fld>
            <a:endParaRPr lang="he-IL"/>
          </a:p>
        </p:txBody>
      </p:sp>
      <p:sp>
        <p:nvSpPr>
          <p:cNvPr id="4" name="מציין מיקום של כותרת תחתונה 3">
            <a:extLst>
              <a:ext uri="{FF2B5EF4-FFF2-40B4-BE49-F238E27FC236}">
                <a16:creationId xmlns:a16="http://schemas.microsoft.com/office/drawing/2014/main" id="{77DBDDF9-427C-4C1D-A72E-84BE61B4632D}"/>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D2304F2B-BCD3-4532-83D8-56551DF169D8}"/>
              </a:ext>
            </a:extLst>
          </p:cNvPr>
          <p:cNvSpPr>
            <a:spLocks noGrp="1"/>
          </p:cNvSpPr>
          <p:nvPr>
            <p:ph type="sldNum" sz="quarter" idx="12"/>
          </p:nvPr>
        </p:nvSpPr>
        <p:spPr/>
        <p:txBody>
          <a:bodyPr/>
          <a:lstStyle/>
          <a:p>
            <a:fld id="{95434E7C-B657-43A9-8FBB-932D40899962}" type="slidenum">
              <a:rPr lang="he-IL" smtClean="0"/>
              <a:t>‹#›</a:t>
            </a:fld>
            <a:endParaRPr lang="he-IL"/>
          </a:p>
        </p:txBody>
      </p:sp>
    </p:spTree>
    <p:extLst>
      <p:ext uri="{BB962C8B-B14F-4D97-AF65-F5344CB8AC3E}">
        <p14:creationId xmlns:p14="http://schemas.microsoft.com/office/powerpoint/2010/main" val="3482948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FDDBE153-40A2-4B04-8CE6-311D0A026CEF}"/>
              </a:ext>
            </a:extLst>
          </p:cNvPr>
          <p:cNvSpPr>
            <a:spLocks noGrp="1"/>
          </p:cNvSpPr>
          <p:nvPr>
            <p:ph type="dt" sz="half" idx="10"/>
          </p:nvPr>
        </p:nvSpPr>
        <p:spPr/>
        <p:txBody>
          <a:bodyPr/>
          <a:lstStyle/>
          <a:p>
            <a:fld id="{51FBDC9B-A8CB-4ED9-A1E3-48FE0EDE22A0}" type="datetimeFigureOut">
              <a:rPr lang="he-IL" smtClean="0"/>
              <a:t>ט"ז/אב/תשפ"ד</a:t>
            </a:fld>
            <a:endParaRPr lang="he-IL"/>
          </a:p>
        </p:txBody>
      </p:sp>
      <p:sp>
        <p:nvSpPr>
          <p:cNvPr id="3" name="מציין מיקום של כותרת תחתונה 2">
            <a:extLst>
              <a:ext uri="{FF2B5EF4-FFF2-40B4-BE49-F238E27FC236}">
                <a16:creationId xmlns:a16="http://schemas.microsoft.com/office/drawing/2014/main" id="{E1657C5A-BF1E-48F4-815D-AF10A3B6EE68}"/>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E33D79EC-EC8F-49DD-9F61-8C69EC5118D0}"/>
              </a:ext>
            </a:extLst>
          </p:cNvPr>
          <p:cNvSpPr>
            <a:spLocks noGrp="1"/>
          </p:cNvSpPr>
          <p:nvPr>
            <p:ph type="sldNum" sz="quarter" idx="12"/>
          </p:nvPr>
        </p:nvSpPr>
        <p:spPr/>
        <p:txBody>
          <a:bodyPr/>
          <a:lstStyle/>
          <a:p>
            <a:fld id="{95434E7C-B657-43A9-8FBB-932D40899962}" type="slidenum">
              <a:rPr lang="he-IL" smtClean="0"/>
              <a:t>‹#›</a:t>
            </a:fld>
            <a:endParaRPr lang="he-IL"/>
          </a:p>
        </p:txBody>
      </p:sp>
    </p:spTree>
    <p:extLst>
      <p:ext uri="{BB962C8B-B14F-4D97-AF65-F5344CB8AC3E}">
        <p14:creationId xmlns:p14="http://schemas.microsoft.com/office/powerpoint/2010/main" val="364083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278DA31-552E-4B33-83D1-614D7DB3A0D4}"/>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D03B0E77-D2F0-4C07-95DA-205BECED49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43786F2E-F4EF-4688-9BC6-2CFC9DF71B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8A9CB568-48B1-4D18-A52B-F56BE05F8562}"/>
              </a:ext>
            </a:extLst>
          </p:cNvPr>
          <p:cNvSpPr>
            <a:spLocks noGrp="1"/>
          </p:cNvSpPr>
          <p:nvPr>
            <p:ph type="dt" sz="half" idx="10"/>
          </p:nvPr>
        </p:nvSpPr>
        <p:spPr/>
        <p:txBody>
          <a:bodyPr/>
          <a:lstStyle/>
          <a:p>
            <a:fld id="{51FBDC9B-A8CB-4ED9-A1E3-48FE0EDE22A0}" type="datetimeFigureOut">
              <a:rPr lang="he-IL" smtClean="0"/>
              <a:t>ט"ז/אב/תשפ"ד</a:t>
            </a:fld>
            <a:endParaRPr lang="he-IL"/>
          </a:p>
        </p:txBody>
      </p:sp>
      <p:sp>
        <p:nvSpPr>
          <p:cNvPr id="6" name="מציין מיקום של כותרת תחתונה 5">
            <a:extLst>
              <a:ext uri="{FF2B5EF4-FFF2-40B4-BE49-F238E27FC236}">
                <a16:creationId xmlns:a16="http://schemas.microsoft.com/office/drawing/2014/main" id="{E3072570-3B2C-48DC-B440-021FC9824B8A}"/>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DD58A523-F78F-43BE-BF32-A6856BA09A48}"/>
              </a:ext>
            </a:extLst>
          </p:cNvPr>
          <p:cNvSpPr>
            <a:spLocks noGrp="1"/>
          </p:cNvSpPr>
          <p:nvPr>
            <p:ph type="sldNum" sz="quarter" idx="12"/>
          </p:nvPr>
        </p:nvSpPr>
        <p:spPr/>
        <p:txBody>
          <a:bodyPr/>
          <a:lstStyle/>
          <a:p>
            <a:fld id="{95434E7C-B657-43A9-8FBB-932D40899962}" type="slidenum">
              <a:rPr lang="he-IL" smtClean="0"/>
              <a:t>‹#›</a:t>
            </a:fld>
            <a:endParaRPr lang="he-IL"/>
          </a:p>
        </p:txBody>
      </p:sp>
    </p:spTree>
    <p:extLst>
      <p:ext uri="{BB962C8B-B14F-4D97-AF65-F5344CB8AC3E}">
        <p14:creationId xmlns:p14="http://schemas.microsoft.com/office/powerpoint/2010/main" val="2479861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7F44DE6-49E0-45E6-B40A-992AFBB22F3F}"/>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4E9DCF23-676A-4D18-9552-9FFE23A5EB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B4D011F2-949E-494A-A54F-3A04281686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16AFBD51-BE27-47E4-8D76-1726C17491A9}"/>
              </a:ext>
            </a:extLst>
          </p:cNvPr>
          <p:cNvSpPr>
            <a:spLocks noGrp="1"/>
          </p:cNvSpPr>
          <p:nvPr>
            <p:ph type="dt" sz="half" idx="10"/>
          </p:nvPr>
        </p:nvSpPr>
        <p:spPr/>
        <p:txBody>
          <a:bodyPr/>
          <a:lstStyle/>
          <a:p>
            <a:fld id="{51FBDC9B-A8CB-4ED9-A1E3-48FE0EDE22A0}" type="datetimeFigureOut">
              <a:rPr lang="he-IL" smtClean="0"/>
              <a:t>ט"ז/אב/תשפ"ד</a:t>
            </a:fld>
            <a:endParaRPr lang="he-IL"/>
          </a:p>
        </p:txBody>
      </p:sp>
      <p:sp>
        <p:nvSpPr>
          <p:cNvPr id="6" name="מציין מיקום של כותרת תחתונה 5">
            <a:extLst>
              <a:ext uri="{FF2B5EF4-FFF2-40B4-BE49-F238E27FC236}">
                <a16:creationId xmlns:a16="http://schemas.microsoft.com/office/drawing/2014/main" id="{5130ED5F-2A0D-48F7-8FA2-A1E8466E2E3C}"/>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055FEA2B-5ADA-4A42-A4BB-E904E34CC0FD}"/>
              </a:ext>
            </a:extLst>
          </p:cNvPr>
          <p:cNvSpPr>
            <a:spLocks noGrp="1"/>
          </p:cNvSpPr>
          <p:nvPr>
            <p:ph type="sldNum" sz="quarter" idx="12"/>
          </p:nvPr>
        </p:nvSpPr>
        <p:spPr/>
        <p:txBody>
          <a:bodyPr/>
          <a:lstStyle/>
          <a:p>
            <a:fld id="{95434E7C-B657-43A9-8FBB-932D40899962}" type="slidenum">
              <a:rPr lang="he-IL" smtClean="0"/>
              <a:t>‹#›</a:t>
            </a:fld>
            <a:endParaRPr lang="he-IL"/>
          </a:p>
        </p:txBody>
      </p:sp>
    </p:spTree>
    <p:extLst>
      <p:ext uri="{BB962C8B-B14F-4D97-AF65-F5344CB8AC3E}">
        <p14:creationId xmlns:p14="http://schemas.microsoft.com/office/powerpoint/2010/main" val="3364194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98AEC0DE-13A8-4D32-A7E2-1CE9E16BC541}"/>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52881E08-6622-4FE6-8EEF-32CA5BDFE4CC}"/>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827B6F75-CA61-463F-9265-41020D8F4510}"/>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1FBDC9B-A8CB-4ED9-A1E3-48FE0EDE22A0}" type="datetimeFigureOut">
              <a:rPr lang="he-IL" smtClean="0"/>
              <a:t>ט"ז/אב/תשפ"ד</a:t>
            </a:fld>
            <a:endParaRPr lang="he-IL"/>
          </a:p>
        </p:txBody>
      </p:sp>
      <p:sp>
        <p:nvSpPr>
          <p:cNvPr id="5" name="מציין מיקום של כותרת תחתונה 4">
            <a:extLst>
              <a:ext uri="{FF2B5EF4-FFF2-40B4-BE49-F238E27FC236}">
                <a16:creationId xmlns:a16="http://schemas.microsoft.com/office/drawing/2014/main" id="{7AE1CE70-C76D-4448-AA5E-95AF83AD66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129A48A2-B7B7-4DE1-9A76-E04149E13AD2}"/>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5434E7C-B657-43A9-8FBB-932D40899962}" type="slidenum">
              <a:rPr lang="he-IL" smtClean="0"/>
              <a:t>‹#›</a:t>
            </a:fld>
            <a:endParaRPr lang="he-IL"/>
          </a:p>
        </p:txBody>
      </p:sp>
    </p:spTree>
    <p:extLst>
      <p:ext uri="{BB962C8B-B14F-4D97-AF65-F5344CB8AC3E}">
        <p14:creationId xmlns:p14="http://schemas.microsoft.com/office/powerpoint/2010/main" val="15993670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izakrossler@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משנה 2">
            <a:extLst>
              <a:ext uri="{FF2B5EF4-FFF2-40B4-BE49-F238E27FC236}">
                <a16:creationId xmlns:a16="http://schemas.microsoft.com/office/drawing/2014/main" id="{F96522BD-36F7-4612-BD99-42B1F37C9C35}"/>
              </a:ext>
            </a:extLst>
          </p:cNvPr>
          <p:cNvSpPr txBox="1">
            <a:spLocks/>
          </p:cNvSpPr>
          <p:nvPr/>
        </p:nvSpPr>
        <p:spPr>
          <a:xfrm>
            <a:off x="5974118" y="4102453"/>
            <a:ext cx="3254820" cy="1189801"/>
          </a:xfrm>
          <a:prstGeom prst="rect">
            <a:avLst/>
          </a:prstGeom>
        </p:spPr>
        <p:txBody>
          <a:bodyPr vert="horz" lIns="91440" tIns="45720" rIns="91440" bIns="45720" rtlCol="1">
            <a:normAutofit/>
          </a:bodyPr>
          <a:lstStyle>
            <a:lvl1pPr marL="0" indent="0" algn="ctr" defTabSz="914400" rtl="1"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1"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1"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1"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he-IL" dirty="0"/>
              <a:t>יצחק רסלר</a:t>
            </a:r>
          </a:p>
          <a:p>
            <a:pPr algn="r"/>
            <a:r>
              <a:rPr lang="en-US" dirty="0">
                <a:hlinkClick r:id="rId2"/>
              </a:rPr>
              <a:t>izakrossler@gmail.com</a:t>
            </a:r>
            <a:endParaRPr lang="he-IL" dirty="0"/>
          </a:p>
          <a:p>
            <a:pPr algn="r"/>
            <a:endParaRPr lang="he-IL" dirty="0"/>
          </a:p>
        </p:txBody>
      </p:sp>
      <p:sp>
        <p:nvSpPr>
          <p:cNvPr id="5" name="TextBox 5">
            <a:extLst>
              <a:ext uri="{FF2B5EF4-FFF2-40B4-BE49-F238E27FC236}">
                <a16:creationId xmlns:a16="http://schemas.microsoft.com/office/drawing/2014/main" id="{F47B27AC-C270-4956-B624-4E6539916DB6}"/>
              </a:ext>
            </a:extLst>
          </p:cNvPr>
          <p:cNvSpPr txBox="1"/>
          <p:nvPr/>
        </p:nvSpPr>
        <p:spPr>
          <a:xfrm>
            <a:off x="6096000" y="5592927"/>
            <a:ext cx="3011055" cy="646331"/>
          </a:xfrm>
          <a:prstGeom prst="rect">
            <a:avLst/>
          </a:prstGeom>
          <a:noFill/>
          <a:ln w="28575">
            <a:solidFill>
              <a:schemeClr val="tx1"/>
            </a:solidFill>
          </a:ln>
        </p:spPr>
        <p:txBody>
          <a:bodyPr wrap="square" rtlCol="1">
            <a:spAutoFit/>
          </a:bodyPr>
          <a:lstStyle/>
          <a:p>
            <a:r>
              <a:rPr lang="he-IL" dirty="0" err="1"/>
              <a:t>לע"נ</a:t>
            </a:r>
            <a:r>
              <a:rPr lang="he-IL" dirty="0"/>
              <a:t> סמ"ר  דביר חיים רסלר </a:t>
            </a:r>
          </a:p>
          <a:p>
            <a:r>
              <a:rPr lang="he-IL" dirty="0"/>
              <a:t>נפל בשמחת תורה תשפ"ד הי"ד</a:t>
            </a:r>
          </a:p>
        </p:txBody>
      </p:sp>
      <p:pic>
        <p:nvPicPr>
          <p:cNvPr id="6" name="תמונה 5">
            <a:extLst>
              <a:ext uri="{FF2B5EF4-FFF2-40B4-BE49-F238E27FC236}">
                <a16:creationId xmlns:a16="http://schemas.microsoft.com/office/drawing/2014/main" id="{0F217F46-CDF5-4753-B684-3B80B581BF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88873" y="4828510"/>
            <a:ext cx="1607127" cy="1607127"/>
          </a:xfrm>
          <a:prstGeom prst="rect">
            <a:avLst/>
          </a:prstGeom>
        </p:spPr>
      </p:pic>
      <p:sp>
        <p:nvSpPr>
          <p:cNvPr id="7" name="TextBox 7">
            <a:extLst>
              <a:ext uri="{FF2B5EF4-FFF2-40B4-BE49-F238E27FC236}">
                <a16:creationId xmlns:a16="http://schemas.microsoft.com/office/drawing/2014/main" id="{3B6DFD50-7B10-48DA-8AF8-6801B96022D6}"/>
              </a:ext>
            </a:extLst>
          </p:cNvPr>
          <p:cNvSpPr txBox="1"/>
          <p:nvPr/>
        </p:nvSpPr>
        <p:spPr>
          <a:xfrm>
            <a:off x="5662937" y="831030"/>
            <a:ext cx="2601798" cy="707886"/>
          </a:xfrm>
          <a:prstGeom prst="rect">
            <a:avLst/>
          </a:prstGeom>
          <a:solidFill>
            <a:schemeClr val="accent2">
              <a:lumMod val="20000"/>
              <a:lumOff val="80000"/>
            </a:schemeClr>
          </a:solidFill>
          <a:scene3d>
            <a:camera prst="orthographicFront"/>
            <a:lightRig rig="threePt" dir="t"/>
          </a:scene3d>
          <a:sp3d>
            <a:bevelT w="114300" prst="artDeco"/>
          </a:sp3d>
        </p:spPr>
        <p:txBody>
          <a:bodyPr wrap="square" rtlCol="1">
            <a:spAutoFit/>
          </a:bodyPr>
          <a:lstStyle/>
          <a:p>
            <a:pPr algn="r" rtl="1"/>
            <a:r>
              <a:rPr lang="he-IL" sz="4000" dirty="0">
                <a:latin typeface="Guttman Mantova-Decor" panose="02010401010101010101" pitchFamily="2" charset="-79"/>
                <a:cs typeface="Guttman Mantova-Decor" panose="02010401010101010101" pitchFamily="2" charset="-79"/>
              </a:rPr>
              <a:t>מסכת יומא</a:t>
            </a:r>
          </a:p>
        </p:txBody>
      </p:sp>
      <p:sp>
        <p:nvSpPr>
          <p:cNvPr id="9" name="תיבת טקסט 8">
            <a:extLst>
              <a:ext uri="{FF2B5EF4-FFF2-40B4-BE49-F238E27FC236}">
                <a16:creationId xmlns:a16="http://schemas.microsoft.com/office/drawing/2014/main" id="{B63B0749-B664-4D13-9DDF-E5703A43295D}"/>
              </a:ext>
            </a:extLst>
          </p:cNvPr>
          <p:cNvSpPr txBox="1"/>
          <p:nvPr/>
        </p:nvSpPr>
        <p:spPr>
          <a:xfrm>
            <a:off x="5695931" y="3432448"/>
            <a:ext cx="2535810" cy="369332"/>
          </a:xfrm>
          <a:prstGeom prst="rect">
            <a:avLst/>
          </a:prstGeom>
          <a:noFill/>
        </p:spPr>
        <p:txBody>
          <a:bodyPr wrap="square" rtlCol="1">
            <a:spAutoFit/>
          </a:bodyPr>
          <a:lstStyle/>
          <a:p>
            <a:pPr algn="ctr"/>
            <a:r>
              <a:rPr lang="he-IL" dirty="0"/>
              <a:t>דף ד' עמ' א' עמ' ב</a:t>
            </a:r>
          </a:p>
        </p:txBody>
      </p:sp>
      <p:sp>
        <p:nvSpPr>
          <p:cNvPr id="13" name="מלבן 12">
            <a:extLst>
              <a:ext uri="{FF2B5EF4-FFF2-40B4-BE49-F238E27FC236}">
                <a16:creationId xmlns:a16="http://schemas.microsoft.com/office/drawing/2014/main" id="{B6DE8280-D3D0-48A8-A84B-7F0ED0B8410B}"/>
              </a:ext>
            </a:extLst>
          </p:cNvPr>
          <p:cNvSpPr/>
          <p:nvPr/>
        </p:nvSpPr>
        <p:spPr>
          <a:xfrm>
            <a:off x="5480577" y="1861468"/>
            <a:ext cx="2909771" cy="923330"/>
          </a:xfrm>
          <a:prstGeom prst="rect">
            <a:avLst/>
          </a:prstGeom>
          <a:solidFill>
            <a:schemeClr val="accent5">
              <a:lumMod val="20000"/>
              <a:lumOff val="80000"/>
            </a:schemeClr>
          </a:solidFill>
          <a:scene3d>
            <a:camera prst="orthographicFront"/>
            <a:lightRig rig="threePt" dir="t"/>
          </a:scene3d>
          <a:sp3d>
            <a:bevelT prst="convex"/>
          </a:sp3d>
        </p:spPr>
        <p:txBody>
          <a:bodyPr wrap="none" lIns="91440" tIns="45720" rIns="91440" bIns="45720">
            <a:spAutoFit/>
          </a:bodyPr>
          <a:lstStyle/>
          <a:p>
            <a:pPr algn="ctr"/>
            <a:r>
              <a:rPr lang="he-IL"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מתן תורה</a:t>
            </a:r>
          </a:p>
        </p:txBody>
      </p:sp>
    </p:spTree>
    <p:extLst>
      <p:ext uri="{BB962C8B-B14F-4D97-AF65-F5344CB8AC3E}">
        <p14:creationId xmlns:p14="http://schemas.microsoft.com/office/powerpoint/2010/main" val="3484568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a:extLst>
              <a:ext uri="{FF2B5EF4-FFF2-40B4-BE49-F238E27FC236}">
                <a16:creationId xmlns:a16="http://schemas.microsoft.com/office/drawing/2014/main" id="{8A2B03AA-D57B-49C8-8C4B-BB9F2763F0B1}"/>
              </a:ext>
            </a:extLst>
          </p:cNvPr>
          <p:cNvSpPr/>
          <p:nvPr/>
        </p:nvSpPr>
        <p:spPr>
          <a:xfrm>
            <a:off x="4819423" y="1552"/>
            <a:ext cx="2909771" cy="923330"/>
          </a:xfrm>
          <a:prstGeom prst="rect">
            <a:avLst/>
          </a:prstGeom>
          <a:solidFill>
            <a:schemeClr val="accent5">
              <a:lumMod val="20000"/>
              <a:lumOff val="80000"/>
            </a:schemeClr>
          </a:solidFill>
          <a:scene3d>
            <a:camera prst="orthographicFront"/>
            <a:lightRig rig="threePt" dir="t"/>
          </a:scene3d>
          <a:sp3d>
            <a:bevelT prst="convex"/>
          </a:sp3d>
        </p:spPr>
        <p:txBody>
          <a:bodyPr wrap="none" lIns="91440" tIns="45720" rIns="91440" bIns="45720">
            <a:spAutoFit/>
          </a:bodyPr>
          <a:lstStyle/>
          <a:p>
            <a:pPr algn="ctr"/>
            <a:r>
              <a:rPr lang="he-IL"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מתן תורה</a:t>
            </a:r>
          </a:p>
        </p:txBody>
      </p:sp>
      <p:sp>
        <p:nvSpPr>
          <p:cNvPr id="3" name="תיבת טקסט 2">
            <a:extLst>
              <a:ext uri="{FF2B5EF4-FFF2-40B4-BE49-F238E27FC236}">
                <a16:creationId xmlns:a16="http://schemas.microsoft.com/office/drawing/2014/main" id="{6B76845A-0683-4A1F-A53A-D4429B51C719}"/>
              </a:ext>
            </a:extLst>
          </p:cNvPr>
          <p:cNvSpPr txBox="1"/>
          <p:nvPr/>
        </p:nvSpPr>
        <p:spPr>
          <a:xfrm>
            <a:off x="7713639" y="2417194"/>
            <a:ext cx="4439920" cy="1754326"/>
          </a:xfrm>
          <a:prstGeom prst="rect">
            <a:avLst/>
          </a:prstGeom>
          <a:noFill/>
        </p:spPr>
        <p:txBody>
          <a:bodyPr wrap="square" rtlCol="1">
            <a:spAutoFit/>
          </a:bodyPr>
          <a:lstStyle/>
          <a:p>
            <a:r>
              <a:rPr lang="he-IL" dirty="0"/>
              <a:t>העיון היה  בנושאים הבאים:</a:t>
            </a:r>
          </a:p>
          <a:p>
            <a:pPr marL="285750" indent="-285750">
              <a:buFontTx/>
              <a:buChar char="-"/>
            </a:pPr>
            <a:r>
              <a:rPr lang="he-IL" b="1" u="sng" dirty="0"/>
              <a:t>המקור לפרישה </a:t>
            </a:r>
          </a:p>
          <a:p>
            <a:pPr marL="285750" indent="-285750">
              <a:buFontTx/>
              <a:buChar char="-"/>
            </a:pPr>
            <a:r>
              <a:rPr lang="he-IL" b="1" u="sng" dirty="0">
                <a:hlinkClick r:id="" action="ppaction://noaction">
                  <a:extLst>
                    <a:ext uri="{A12FA001-AC4F-418D-AE19-62706E023703}">
                      <ahyp:hlinkClr xmlns:ahyp="http://schemas.microsoft.com/office/drawing/2018/hyperlinkcolor" val="tx"/>
                    </a:ext>
                  </a:extLst>
                </a:hlinkClick>
              </a:rPr>
              <a:t>שמות לשכת </a:t>
            </a:r>
            <a:r>
              <a:rPr lang="he-IL" b="1" u="sng" dirty="0" err="1">
                <a:hlinkClick r:id="" action="ppaction://noaction">
                  <a:extLst>
                    <a:ext uri="{A12FA001-AC4F-418D-AE19-62706E023703}">
                      <ahyp:hlinkClr xmlns:ahyp="http://schemas.microsoft.com/office/drawing/2018/hyperlinkcolor" val="tx"/>
                    </a:ext>
                  </a:extLst>
                </a:hlinkClick>
              </a:rPr>
              <a:t>הפרהדרין</a:t>
            </a:r>
            <a:r>
              <a:rPr lang="he-IL" b="1" u="sng" dirty="0"/>
              <a:t> אליה פרש אהרון</a:t>
            </a:r>
          </a:p>
          <a:p>
            <a:pPr marL="285750" indent="-285750">
              <a:buFontTx/>
              <a:buChar char="-"/>
            </a:pPr>
            <a:r>
              <a:rPr lang="he-IL" b="1" u="sng" dirty="0">
                <a:hlinkClick r:id="" action="ppaction://noaction">
                  <a:extLst>
                    <a:ext uri="{A12FA001-AC4F-418D-AE19-62706E023703}">
                      <ahyp:hlinkClr xmlns:ahyp="http://schemas.microsoft.com/office/drawing/2018/hyperlinkcolor" val="tx"/>
                    </a:ext>
                  </a:extLst>
                </a:hlinkClick>
              </a:rPr>
              <a:t>היכן הייתה לשכת </a:t>
            </a:r>
            <a:r>
              <a:rPr lang="he-IL" b="1" u="sng" dirty="0" err="1">
                <a:hlinkClick r:id="" action="ppaction://noaction">
                  <a:extLst>
                    <a:ext uri="{A12FA001-AC4F-418D-AE19-62706E023703}">
                      <ahyp:hlinkClr xmlns:ahyp="http://schemas.microsoft.com/office/drawing/2018/hyperlinkcolor" val="tx"/>
                    </a:ext>
                  </a:extLst>
                </a:hlinkClick>
              </a:rPr>
              <a:t>הפרהדרין</a:t>
            </a:r>
            <a:r>
              <a:rPr lang="he-IL" b="1" u="sng" dirty="0">
                <a:hlinkClick r:id="" action="ppaction://noaction">
                  <a:extLst>
                    <a:ext uri="{A12FA001-AC4F-418D-AE19-62706E023703}">
                      <ahyp:hlinkClr xmlns:ahyp="http://schemas.microsoft.com/office/drawing/2018/hyperlinkcolor" val="tx"/>
                    </a:ext>
                  </a:extLst>
                </a:hlinkClick>
              </a:rPr>
              <a:t> ?</a:t>
            </a:r>
            <a:endParaRPr lang="he-IL" b="1" u="sng" dirty="0"/>
          </a:p>
          <a:p>
            <a:pPr marL="285750" indent="-285750">
              <a:buFontTx/>
              <a:buChar char="-"/>
            </a:pPr>
            <a:r>
              <a:rPr lang="he-IL" b="1" u="sng" dirty="0">
                <a:hlinkClick r:id="" action="ppaction://noaction">
                  <a:extLst>
                    <a:ext uri="{A12FA001-AC4F-418D-AE19-62706E023703}">
                      <ahyp:hlinkClr xmlns:ahyp="http://schemas.microsoft.com/office/drawing/2018/hyperlinkcolor" val="tx"/>
                    </a:ext>
                  </a:extLst>
                </a:hlinkClick>
              </a:rPr>
              <a:t>מהותה וטיבה של הפרישה  ?</a:t>
            </a:r>
            <a:endParaRPr lang="he-IL" b="1" u="sng" dirty="0"/>
          </a:p>
          <a:p>
            <a:pPr marL="285750" indent="-285750">
              <a:buFontTx/>
              <a:buChar char="-"/>
            </a:pPr>
            <a:r>
              <a:rPr lang="he-IL" b="1" u="sng" dirty="0">
                <a:hlinkClick r:id="" action="ppaction://noaction">
                  <a:extLst>
                    <a:ext uri="{A12FA001-AC4F-418D-AE19-62706E023703}">
                      <ahyp:hlinkClr xmlns:ahyp="http://schemas.microsoft.com/office/drawing/2018/hyperlinkcolor" val="tx"/>
                    </a:ext>
                  </a:extLst>
                </a:hlinkClick>
              </a:rPr>
              <a:t>האם הפרישה מעכבת ? </a:t>
            </a:r>
            <a:endParaRPr lang="he-IL" b="1" u="sng" dirty="0"/>
          </a:p>
        </p:txBody>
      </p:sp>
      <p:sp>
        <p:nvSpPr>
          <p:cNvPr id="21" name="תיבת טקסט 20">
            <a:extLst>
              <a:ext uri="{FF2B5EF4-FFF2-40B4-BE49-F238E27FC236}">
                <a16:creationId xmlns:a16="http://schemas.microsoft.com/office/drawing/2014/main" id="{7B4CB8ED-53FC-44B9-AAEE-009F1CB9AE56}"/>
              </a:ext>
            </a:extLst>
          </p:cNvPr>
          <p:cNvSpPr txBox="1"/>
          <p:nvPr/>
        </p:nvSpPr>
        <p:spPr>
          <a:xfrm>
            <a:off x="6096000" y="924882"/>
            <a:ext cx="6096000" cy="369332"/>
          </a:xfrm>
          <a:prstGeom prst="rect">
            <a:avLst/>
          </a:prstGeom>
          <a:noFill/>
        </p:spPr>
        <p:txBody>
          <a:bodyPr wrap="square">
            <a:spAutoFit/>
          </a:bodyPr>
          <a:lstStyle/>
          <a:p>
            <a:r>
              <a:rPr lang="he-IL" dirty="0"/>
              <a:t>במצגת לדף ב' עסקנו בפרישת כהן גדול על פי המשנה:</a:t>
            </a:r>
          </a:p>
        </p:txBody>
      </p:sp>
      <p:sp>
        <p:nvSpPr>
          <p:cNvPr id="23" name="תיבת טקסט 22">
            <a:extLst>
              <a:ext uri="{FF2B5EF4-FFF2-40B4-BE49-F238E27FC236}">
                <a16:creationId xmlns:a16="http://schemas.microsoft.com/office/drawing/2014/main" id="{2E41911B-EA77-41EF-9B3B-1FFAC7229FE6}"/>
              </a:ext>
            </a:extLst>
          </p:cNvPr>
          <p:cNvSpPr txBox="1"/>
          <p:nvPr/>
        </p:nvSpPr>
        <p:spPr>
          <a:xfrm>
            <a:off x="5177222" y="1762909"/>
            <a:ext cx="6976337" cy="461665"/>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dirty="0"/>
              <a:t>שִׁבְעַת יָמִים קוֹדֶם יוֹם הַכִּפּוּרִים </a:t>
            </a:r>
            <a:r>
              <a:rPr lang="he-IL" dirty="0" err="1"/>
              <a:t>מַפְרִישִׁין</a:t>
            </a:r>
            <a:r>
              <a:rPr lang="he-IL" dirty="0"/>
              <a:t> כֹּהֵן גָּדוֹל מִבֵּיתוֹ</a:t>
            </a:r>
            <a:r>
              <a:rPr lang="he-IL" sz="2400" dirty="0"/>
              <a:t> </a:t>
            </a:r>
            <a:r>
              <a:rPr lang="he-IL" sz="2000" dirty="0"/>
              <a:t>לְלִשְׁכַּת</a:t>
            </a:r>
            <a:r>
              <a:rPr lang="he-IL" sz="2400" dirty="0"/>
              <a:t> </a:t>
            </a:r>
            <a:r>
              <a:rPr lang="he-IL" sz="2000" dirty="0"/>
              <a:t>פַּרְהֶדְרִין </a:t>
            </a:r>
            <a:endParaRPr lang="he-IL" dirty="0"/>
          </a:p>
        </p:txBody>
      </p:sp>
      <p:sp>
        <p:nvSpPr>
          <p:cNvPr id="4" name="תיבת טקסט 3">
            <a:extLst>
              <a:ext uri="{FF2B5EF4-FFF2-40B4-BE49-F238E27FC236}">
                <a16:creationId xmlns:a16="http://schemas.microsoft.com/office/drawing/2014/main" id="{065C070D-7291-4292-8C69-30A174A8FC7A}"/>
              </a:ext>
            </a:extLst>
          </p:cNvPr>
          <p:cNvSpPr txBox="1"/>
          <p:nvPr/>
        </p:nvSpPr>
        <p:spPr>
          <a:xfrm>
            <a:off x="11295720" y="1342133"/>
            <a:ext cx="857839" cy="369332"/>
          </a:xfrm>
          <a:prstGeom prst="rect">
            <a:avLst/>
          </a:prstGeom>
          <a:solidFill>
            <a:schemeClr val="accent5">
              <a:lumMod val="20000"/>
              <a:lumOff val="80000"/>
            </a:schemeClr>
          </a:solidFill>
        </p:spPr>
        <p:txBody>
          <a:bodyPr wrap="square" rtlCol="1">
            <a:spAutoFit/>
          </a:bodyPr>
          <a:lstStyle/>
          <a:p>
            <a:r>
              <a:rPr lang="he-IL" dirty="0"/>
              <a:t>משנה:</a:t>
            </a:r>
          </a:p>
        </p:txBody>
      </p:sp>
      <p:sp>
        <p:nvSpPr>
          <p:cNvPr id="6" name="תיבת טקסט 5">
            <a:extLst>
              <a:ext uri="{FF2B5EF4-FFF2-40B4-BE49-F238E27FC236}">
                <a16:creationId xmlns:a16="http://schemas.microsoft.com/office/drawing/2014/main" id="{5DC763FB-BD62-4C5E-B999-E7CF5B151D35}"/>
              </a:ext>
            </a:extLst>
          </p:cNvPr>
          <p:cNvSpPr txBox="1"/>
          <p:nvPr/>
        </p:nvSpPr>
        <p:spPr>
          <a:xfrm>
            <a:off x="10444480" y="4251045"/>
            <a:ext cx="1402080" cy="369332"/>
          </a:xfrm>
          <a:prstGeom prst="rect">
            <a:avLst/>
          </a:prstGeom>
          <a:noFill/>
        </p:spPr>
        <p:txBody>
          <a:bodyPr wrap="square" rtlCol="1">
            <a:spAutoFit/>
          </a:bodyPr>
          <a:lstStyle/>
          <a:p>
            <a:r>
              <a:rPr lang="he-IL" dirty="0"/>
              <a:t>דף ג' עמ' ב'</a:t>
            </a:r>
          </a:p>
        </p:txBody>
      </p:sp>
      <p:sp>
        <p:nvSpPr>
          <p:cNvPr id="11" name="תיבת טקסט 10">
            <a:extLst>
              <a:ext uri="{FF2B5EF4-FFF2-40B4-BE49-F238E27FC236}">
                <a16:creationId xmlns:a16="http://schemas.microsoft.com/office/drawing/2014/main" id="{EEEDBE31-A422-4420-A1CA-1EB82E4F01A0}"/>
              </a:ext>
            </a:extLst>
          </p:cNvPr>
          <p:cNvSpPr txBox="1"/>
          <p:nvPr/>
        </p:nvSpPr>
        <p:spPr>
          <a:xfrm>
            <a:off x="1747520" y="5239559"/>
            <a:ext cx="10099040" cy="89255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אָמַר (ריש לקיש)  </a:t>
            </a:r>
            <a:r>
              <a:rPr lang="he-IL" sz="2800" b="1" i="0" dirty="0">
                <a:solidFill>
                  <a:srgbClr val="000000"/>
                </a:solidFill>
                <a:effectLst/>
                <a:latin typeface="Arial" panose="020B0604020202020204" pitchFamily="34" charset="0"/>
              </a:rPr>
              <a:t>מִסִּינַי, </a:t>
            </a:r>
            <a:r>
              <a:rPr lang="he-IL" b="0" i="0" dirty="0" err="1">
                <a:solidFill>
                  <a:srgbClr val="000000"/>
                </a:solidFill>
                <a:effectLst/>
                <a:latin typeface="Arial" panose="020B0604020202020204" pitchFamily="34" charset="0"/>
              </a:rPr>
              <a:t>דִּכְתִיב</a:t>
            </a:r>
            <a:r>
              <a:rPr lang="he-IL" b="0" i="0" dirty="0">
                <a:solidFill>
                  <a:srgbClr val="000000"/>
                </a:solidFill>
                <a:effectLst/>
                <a:latin typeface="Arial" panose="020B0604020202020204" pitchFamily="34" charset="0"/>
              </a:rPr>
              <a:t>: </a:t>
            </a:r>
          </a:p>
          <a:p>
            <a:r>
              <a:rPr lang="he-IL" sz="2400" b="1" i="0" dirty="0">
                <a:solidFill>
                  <a:srgbClr val="000000"/>
                </a:solidFill>
                <a:effectLst/>
                <a:latin typeface="Arial" panose="020B0604020202020204" pitchFamily="34" charset="0"/>
              </a:rPr>
              <a:t>"וַיִּשְׁכּוֹן כְּבוֹד ה' עַל הַר סִינַי וַיְכַסֵּהוּ הֶעָנָן שֵׁשֶׁת יָמִים וַיִּקְרָא אֶל מֹשֶׁה בַּיּוֹם הַשְּׁבִיעִי"</a:t>
            </a:r>
            <a:endParaRPr lang="he-IL" b="1" dirty="0"/>
          </a:p>
        </p:txBody>
      </p:sp>
      <p:sp>
        <p:nvSpPr>
          <p:cNvPr id="13" name="תיבת טקסט 12">
            <a:extLst>
              <a:ext uri="{FF2B5EF4-FFF2-40B4-BE49-F238E27FC236}">
                <a16:creationId xmlns:a16="http://schemas.microsoft.com/office/drawing/2014/main" id="{72B3E6B3-1281-4A03-91A0-F540B6DE0BB5}"/>
              </a:ext>
            </a:extLst>
          </p:cNvPr>
          <p:cNvSpPr txBox="1"/>
          <p:nvPr/>
        </p:nvSpPr>
        <p:spPr>
          <a:xfrm>
            <a:off x="8432800" y="4660154"/>
            <a:ext cx="330200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אֲמַר לֵיהּ אֶלָּא מָר </a:t>
            </a:r>
            <a:r>
              <a:rPr lang="he-IL" b="0" i="0" dirty="0" err="1">
                <a:solidFill>
                  <a:srgbClr val="000000"/>
                </a:solidFill>
                <a:effectLst/>
                <a:latin typeface="Arial" panose="020B0604020202020204" pitchFamily="34" charset="0"/>
              </a:rPr>
              <a:t>מֵהֵיכָא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יָלֵיף</a:t>
            </a:r>
            <a:r>
              <a:rPr lang="he-IL" b="0" i="0" dirty="0">
                <a:solidFill>
                  <a:srgbClr val="000000"/>
                </a:solidFill>
                <a:effectLst/>
                <a:latin typeface="Arial" panose="020B0604020202020204" pitchFamily="34" charset="0"/>
              </a:rPr>
              <a:t> לַהּ ?  </a:t>
            </a:r>
            <a:endParaRPr lang="he-IL" dirty="0"/>
          </a:p>
        </p:txBody>
      </p:sp>
      <p:sp>
        <p:nvSpPr>
          <p:cNvPr id="15" name="תיבת טקסט 14">
            <a:extLst>
              <a:ext uri="{FF2B5EF4-FFF2-40B4-BE49-F238E27FC236}">
                <a16:creationId xmlns:a16="http://schemas.microsoft.com/office/drawing/2014/main" id="{84348904-DF43-466F-AB65-D95B137778F0}"/>
              </a:ext>
            </a:extLst>
          </p:cNvPr>
          <p:cNvSpPr txBox="1"/>
          <p:nvPr/>
        </p:nvSpPr>
        <p:spPr>
          <a:xfrm>
            <a:off x="1994602" y="4660154"/>
            <a:ext cx="6121400" cy="369332"/>
          </a:xfrm>
          <a:prstGeom prst="rect">
            <a:avLst/>
          </a:prstGeom>
          <a:noFill/>
        </p:spPr>
        <p:txBody>
          <a:bodyPr wrap="square">
            <a:spAutoFit/>
          </a:bodyPr>
          <a:lstStyle/>
          <a:p>
            <a:r>
              <a:rPr lang="he-IL" dirty="0"/>
              <a:t>רבי יוחנן שואל את ריש לקיש: מהיכן למד את הפרישה ?</a:t>
            </a:r>
          </a:p>
        </p:txBody>
      </p:sp>
      <p:sp>
        <p:nvSpPr>
          <p:cNvPr id="10" name="תיבת טקסט 9">
            <a:extLst>
              <a:ext uri="{FF2B5EF4-FFF2-40B4-BE49-F238E27FC236}">
                <a16:creationId xmlns:a16="http://schemas.microsoft.com/office/drawing/2014/main" id="{F39BBFD0-7342-4D56-8F3D-098404F62F0A}"/>
              </a:ext>
            </a:extLst>
          </p:cNvPr>
          <p:cNvSpPr txBox="1"/>
          <p:nvPr/>
        </p:nvSpPr>
        <p:spPr>
          <a:xfrm>
            <a:off x="3667760" y="6278880"/>
            <a:ext cx="6167120" cy="369332"/>
          </a:xfrm>
          <a:prstGeom prst="rect">
            <a:avLst/>
          </a:prstGeom>
          <a:solidFill>
            <a:schemeClr val="bg1"/>
          </a:solidFill>
          <a:scene3d>
            <a:camera prst="orthographicFront"/>
            <a:lightRig rig="threePt" dir="t"/>
          </a:scene3d>
          <a:sp3d>
            <a:bevelT prst="relaxedInset"/>
          </a:sp3d>
        </p:spPr>
        <p:txBody>
          <a:bodyPr wrap="square" rtlCol="1">
            <a:spAutoFit/>
          </a:bodyPr>
          <a:lstStyle/>
          <a:p>
            <a:r>
              <a:rPr lang="he-IL" dirty="0"/>
              <a:t>מכאן ואילך נעסוק בשאלה מתי היה מעמד הר סיני וניתנה התורה </a:t>
            </a:r>
          </a:p>
        </p:txBody>
      </p:sp>
    </p:spTree>
    <p:extLst>
      <p:ext uri="{BB962C8B-B14F-4D97-AF65-F5344CB8AC3E}">
        <p14:creationId xmlns:p14="http://schemas.microsoft.com/office/powerpoint/2010/main" val="3502347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25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par>
                          <p:cTn id="11" fill="hold">
                            <p:stCondLst>
                              <p:cond delay="1250"/>
                            </p:stCondLst>
                            <p:childTnLst>
                              <p:par>
                                <p:cTn id="12" presetID="22" presetClass="entr" presetSubtype="2" fill="hold" grpId="0" nodeType="afterEffect">
                                  <p:stCondLst>
                                    <p:cond delay="250"/>
                                  </p:stCondLst>
                                  <p:childTnLst>
                                    <p:set>
                                      <p:cBhvr>
                                        <p:cTn id="13" dur="1" fill="hold">
                                          <p:stCondLst>
                                            <p:cond delay="0"/>
                                          </p:stCondLst>
                                        </p:cTn>
                                        <p:tgtEl>
                                          <p:spTgt spid="21"/>
                                        </p:tgtEl>
                                        <p:attrNameLst>
                                          <p:attrName>style.visibility</p:attrName>
                                        </p:attrNameLst>
                                      </p:cBhvr>
                                      <p:to>
                                        <p:strVal val="visible"/>
                                      </p:to>
                                    </p:set>
                                    <p:animEffect transition="in" filter="wipe(right)">
                                      <p:cBhvr>
                                        <p:cTn id="14" dur="500"/>
                                        <p:tgtEl>
                                          <p:spTgt spid="21"/>
                                        </p:tgtEl>
                                      </p:cBhvr>
                                    </p:animEffect>
                                  </p:childTnLst>
                                </p:cTn>
                              </p:par>
                            </p:childTnLst>
                          </p:cTn>
                        </p:par>
                        <p:par>
                          <p:cTn id="15" fill="hold">
                            <p:stCondLst>
                              <p:cond delay="2000"/>
                            </p:stCondLst>
                            <p:childTnLst>
                              <p:par>
                                <p:cTn id="16" presetID="22" presetClass="entr" presetSubtype="2" fill="hold" grpId="0" nodeType="afterEffect">
                                  <p:stCondLst>
                                    <p:cond delay="1500"/>
                                  </p:stCondLst>
                                  <p:childTnLst>
                                    <p:set>
                                      <p:cBhvr>
                                        <p:cTn id="17" dur="1" fill="hold">
                                          <p:stCondLst>
                                            <p:cond delay="0"/>
                                          </p:stCondLst>
                                        </p:cTn>
                                        <p:tgtEl>
                                          <p:spTgt spid="4"/>
                                        </p:tgtEl>
                                        <p:attrNameLst>
                                          <p:attrName>style.visibility</p:attrName>
                                        </p:attrNameLst>
                                      </p:cBhvr>
                                      <p:to>
                                        <p:strVal val="visible"/>
                                      </p:to>
                                    </p:set>
                                    <p:animEffect transition="in" filter="wipe(right)">
                                      <p:cBhvr>
                                        <p:cTn id="18" dur="500"/>
                                        <p:tgtEl>
                                          <p:spTgt spid="4"/>
                                        </p:tgtEl>
                                      </p:cBhvr>
                                    </p:animEffect>
                                  </p:childTnLst>
                                </p:cTn>
                              </p:par>
                            </p:childTnLst>
                          </p:cTn>
                        </p:par>
                        <p:par>
                          <p:cTn id="19" fill="hold">
                            <p:stCondLst>
                              <p:cond delay="4000"/>
                            </p:stCondLst>
                            <p:childTnLst>
                              <p:par>
                                <p:cTn id="20" presetID="53" presetClass="entr" presetSubtype="16" fill="hold" grpId="0" nodeType="afterEffect">
                                  <p:stCondLst>
                                    <p:cond delay="750"/>
                                  </p:stCondLst>
                                  <p:childTnLst>
                                    <p:set>
                                      <p:cBhvr>
                                        <p:cTn id="21" dur="1" fill="hold">
                                          <p:stCondLst>
                                            <p:cond delay="0"/>
                                          </p:stCondLst>
                                        </p:cTn>
                                        <p:tgtEl>
                                          <p:spTgt spid="23"/>
                                        </p:tgtEl>
                                        <p:attrNameLst>
                                          <p:attrName>style.visibility</p:attrName>
                                        </p:attrNameLst>
                                      </p:cBhvr>
                                      <p:to>
                                        <p:strVal val="visible"/>
                                      </p:to>
                                    </p:set>
                                    <p:anim calcmode="lin" valueType="num">
                                      <p:cBhvr>
                                        <p:cTn id="22" dur="500" fill="hold"/>
                                        <p:tgtEl>
                                          <p:spTgt spid="23"/>
                                        </p:tgtEl>
                                        <p:attrNameLst>
                                          <p:attrName>ppt_w</p:attrName>
                                        </p:attrNameLst>
                                      </p:cBhvr>
                                      <p:tavLst>
                                        <p:tav tm="0">
                                          <p:val>
                                            <p:fltVal val="0"/>
                                          </p:val>
                                        </p:tav>
                                        <p:tav tm="100000">
                                          <p:val>
                                            <p:strVal val="#ppt_w"/>
                                          </p:val>
                                        </p:tav>
                                      </p:tavLst>
                                    </p:anim>
                                    <p:anim calcmode="lin" valueType="num">
                                      <p:cBhvr>
                                        <p:cTn id="23" dur="500" fill="hold"/>
                                        <p:tgtEl>
                                          <p:spTgt spid="23"/>
                                        </p:tgtEl>
                                        <p:attrNameLst>
                                          <p:attrName>ppt_h</p:attrName>
                                        </p:attrNameLst>
                                      </p:cBhvr>
                                      <p:tavLst>
                                        <p:tav tm="0">
                                          <p:val>
                                            <p:fltVal val="0"/>
                                          </p:val>
                                        </p:tav>
                                        <p:tav tm="100000">
                                          <p:val>
                                            <p:strVal val="#ppt_h"/>
                                          </p:val>
                                        </p:tav>
                                      </p:tavLst>
                                    </p:anim>
                                    <p:animEffect transition="in" filter="fade">
                                      <p:cBhvr>
                                        <p:cTn id="24" dur="500"/>
                                        <p:tgtEl>
                                          <p:spTgt spid="23"/>
                                        </p:tgtEl>
                                      </p:cBhvr>
                                    </p:animEffect>
                                  </p:childTnLst>
                                </p:cTn>
                              </p:par>
                            </p:childTnLst>
                          </p:cTn>
                        </p:par>
                        <p:par>
                          <p:cTn id="25" fill="hold">
                            <p:stCondLst>
                              <p:cond delay="5250"/>
                            </p:stCondLst>
                            <p:childTnLst>
                              <p:par>
                                <p:cTn id="26" presetID="22" presetClass="entr" presetSubtype="2" fill="hold" nodeType="afterEffect">
                                  <p:stCondLst>
                                    <p:cond delay="2000"/>
                                  </p:stCondLst>
                                  <p:childTnLst>
                                    <p:set>
                                      <p:cBhvr>
                                        <p:cTn id="27" dur="1" fill="hold">
                                          <p:stCondLst>
                                            <p:cond delay="0"/>
                                          </p:stCondLst>
                                        </p:cTn>
                                        <p:tgtEl>
                                          <p:spTgt spid="3">
                                            <p:txEl>
                                              <p:pRg st="0" end="0"/>
                                            </p:txEl>
                                          </p:spTgt>
                                        </p:tgtEl>
                                        <p:attrNameLst>
                                          <p:attrName>style.visibility</p:attrName>
                                        </p:attrNameLst>
                                      </p:cBhvr>
                                      <p:to>
                                        <p:strVal val="visible"/>
                                      </p:to>
                                    </p:set>
                                    <p:animEffect transition="in" filter="wipe(right)">
                                      <p:cBhvr>
                                        <p:cTn id="28" dur="500"/>
                                        <p:tgtEl>
                                          <p:spTgt spid="3">
                                            <p:txEl>
                                              <p:pRg st="0" end="0"/>
                                            </p:txEl>
                                          </p:spTgt>
                                        </p:tgtEl>
                                      </p:cBhvr>
                                    </p:animEffect>
                                  </p:childTnLst>
                                </p:cTn>
                              </p:par>
                            </p:childTnLst>
                          </p:cTn>
                        </p:par>
                        <p:par>
                          <p:cTn id="29" fill="hold">
                            <p:stCondLst>
                              <p:cond delay="7750"/>
                            </p:stCondLst>
                            <p:childTnLst>
                              <p:par>
                                <p:cTn id="30" presetID="22" presetClass="entr" presetSubtype="2" fill="hold" nodeType="afterEffect">
                                  <p:stCondLst>
                                    <p:cond delay="200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wipe(right)">
                                      <p:cBhvr>
                                        <p:cTn id="32" dur="500"/>
                                        <p:tgtEl>
                                          <p:spTgt spid="3">
                                            <p:txEl>
                                              <p:pRg st="1" end="1"/>
                                            </p:txEl>
                                          </p:spTgt>
                                        </p:tgtEl>
                                      </p:cBhvr>
                                    </p:animEffect>
                                  </p:childTnLst>
                                </p:cTn>
                              </p:par>
                            </p:childTnLst>
                          </p:cTn>
                        </p:par>
                        <p:par>
                          <p:cTn id="33" fill="hold">
                            <p:stCondLst>
                              <p:cond delay="10250"/>
                            </p:stCondLst>
                            <p:childTnLst>
                              <p:par>
                                <p:cTn id="34" presetID="22" presetClass="entr" presetSubtype="2" fill="hold" nodeType="afterEffect">
                                  <p:stCondLst>
                                    <p:cond delay="200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wipe(right)">
                                      <p:cBhvr>
                                        <p:cTn id="36" dur="500"/>
                                        <p:tgtEl>
                                          <p:spTgt spid="3">
                                            <p:txEl>
                                              <p:pRg st="2" end="2"/>
                                            </p:txEl>
                                          </p:spTgt>
                                        </p:tgtEl>
                                      </p:cBhvr>
                                    </p:animEffect>
                                  </p:childTnLst>
                                </p:cTn>
                              </p:par>
                            </p:childTnLst>
                          </p:cTn>
                        </p:par>
                        <p:par>
                          <p:cTn id="37" fill="hold">
                            <p:stCondLst>
                              <p:cond delay="12750"/>
                            </p:stCondLst>
                            <p:childTnLst>
                              <p:par>
                                <p:cTn id="38" presetID="22" presetClass="entr" presetSubtype="2" fill="hold" nodeType="afterEffect">
                                  <p:stCondLst>
                                    <p:cond delay="200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wipe(right)">
                                      <p:cBhvr>
                                        <p:cTn id="40" dur="500"/>
                                        <p:tgtEl>
                                          <p:spTgt spid="3">
                                            <p:txEl>
                                              <p:pRg st="3" end="3"/>
                                            </p:txEl>
                                          </p:spTgt>
                                        </p:tgtEl>
                                      </p:cBhvr>
                                    </p:animEffect>
                                  </p:childTnLst>
                                </p:cTn>
                              </p:par>
                            </p:childTnLst>
                          </p:cTn>
                        </p:par>
                        <p:par>
                          <p:cTn id="41" fill="hold">
                            <p:stCondLst>
                              <p:cond delay="15250"/>
                            </p:stCondLst>
                            <p:childTnLst>
                              <p:par>
                                <p:cTn id="42" presetID="22" presetClass="entr" presetSubtype="2" fill="hold" nodeType="afterEffect">
                                  <p:stCondLst>
                                    <p:cond delay="2000"/>
                                  </p:stCondLst>
                                  <p:childTnLst>
                                    <p:set>
                                      <p:cBhvr>
                                        <p:cTn id="43" dur="1" fill="hold">
                                          <p:stCondLst>
                                            <p:cond delay="0"/>
                                          </p:stCondLst>
                                        </p:cTn>
                                        <p:tgtEl>
                                          <p:spTgt spid="3">
                                            <p:txEl>
                                              <p:pRg st="4" end="4"/>
                                            </p:txEl>
                                          </p:spTgt>
                                        </p:tgtEl>
                                        <p:attrNameLst>
                                          <p:attrName>style.visibility</p:attrName>
                                        </p:attrNameLst>
                                      </p:cBhvr>
                                      <p:to>
                                        <p:strVal val="visible"/>
                                      </p:to>
                                    </p:set>
                                    <p:animEffect transition="in" filter="wipe(right)">
                                      <p:cBhvr>
                                        <p:cTn id="44" dur="500"/>
                                        <p:tgtEl>
                                          <p:spTgt spid="3">
                                            <p:txEl>
                                              <p:pRg st="4" end="4"/>
                                            </p:txEl>
                                          </p:spTgt>
                                        </p:tgtEl>
                                      </p:cBhvr>
                                    </p:animEffect>
                                  </p:childTnLst>
                                </p:cTn>
                              </p:par>
                            </p:childTnLst>
                          </p:cTn>
                        </p:par>
                        <p:par>
                          <p:cTn id="45" fill="hold">
                            <p:stCondLst>
                              <p:cond delay="17750"/>
                            </p:stCondLst>
                            <p:childTnLst>
                              <p:par>
                                <p:cTn id="46" presetID="22" presetClass="entr" presetSubtype="2" fill="hold" nodeType="afterEffect">
                                  <p:stCondLst>
                                    <p:cond delay="225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wipe(right)">
                                      <p:cBhvr>
                                        <p:cTn id="48" dur="500"/>
                                        <p:tgtEl>
                                          <p:spTgt spid="3">
                                            <p:txEl>
                                              <p:pRg st="5" end="5"/>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45" presetClass="entr" presetSubtype="0" fill="hold" nodeType="clickEffect">
                                  <p:stCondLst>
                                    <p:cond delay="0"/>
                                  </p:stCondLst>
                                  <p:childTnLst>
                                    <p:set>
                                      <p:cBhvr>
                                        <p:cTn id="52" dur="1" fill="hold">
                                          <p:stCondLst>
                                            <p:cond delay="0"/>
                                          </p:stCondLst>
                                        </p:cTn>
                                        <p:tgtEl>
                                          <p:spTgt spid="6">
                                            <p:txEl>
                                              <p:pRg st="0" end="0"/>
                                            </p:txEl>
                                          </p:spTgt>
                                        </p:tgtEl>
                                        <p:attrNameLst>
                                          <p:attrName>style.visibility</p:attrName>
                                        </p:attrNameLst>
                                      </p:cBhvr>
                                      <p:to>
                                        <p:strVal val="visible"/>
                                      </p:to>
                                    </p:set>
                                    <p:animEffect transition="in" filter="fade">
                                      <p:cBhvr>
                                        <p:cTn id="53" dur="750"/>
                                        <p:tgtEl>
                                          <p:spTgt spid="6">
                                            <p:txEl>
                                              <p:pRg st="0" end="0"/>
                                            </p:txEl>
                                          </p:spTgt>
                                        </p:tgtEl>
                                      </p:cBhvr>
                                    </p:animEffect>
                                    <p:anim calcmode="lin" valueType="num">
                                      <p:cBhvr>
                                        <p:cTn id="54" dur="750" fill="hold"/>
                                        <p:tgtEl>
                                          <p:spTgt spid="6">
                                            <p:txEl>
                                              <p:pRg st="0" end="0"/>
                                            </p:txEl>
                                          </p:spTgt>
                                        </p:tgtEl>
                                        <p:attrNameLst>
                                          <p:attrName>ppt_w</p:attrName>
                                        </p:attrNameLst>
                                      </p:cBhvr>
                                      <p:tavLst>
                                        <p:tav tm="0" fmla="#ppt_w*sin(2.5*pi*$)">
                                          <p:val>
                                            <p:fltVal val="0"/>
                                          </p:val>
                                        </p:tav>
                                        <p:tav tm="100000">
                                          <p:val>
                                            <p:fltVal val="1"/>
                                          </p:val>
                                        </p:tav>
                                      </p:tavLst>
                                    </p:anim>
                                    <p:anim calcmode="lin" valueType="num">
                                      <p:cBhvr>
                                        <p:cTn id="55" dur="750" fill="hold"/>
                                        <p:tgtEl>
                                          <p:spTgt spid="6">
                                            <p:txEl>
                                              <p:pRg st="0" end="0"/>
                                            </p:txEl>
                                          </p:spTgt>
                                        </p:tgtEl>
                                        <p:attrNameLst>
                                          <p:attrName>ppt_h</p:attrName>
                                        </p:attrNameLst>
                                      </p:cBhvr>
                                      <p:tavLst>
                                        <p:tav tm="0">
                                          <p:val>
                                            <p:strVal val="#ppt_h"/>
                                          </p:val>
                                        </p:tav>
                                        <p:tav tm="100000">
                                          <p:val>
                                            <p:strVal val="#ppt_h"/>
                                          </p:val>
                                        </p:tav>
                                      </p:tavLst>
                                    </p:anim>
                                  </p:childTnLst>
                                </p:cTn>
                              </p:par>
                            </p:childTnLst>
                          </p:cTn>
                        </p:par>
                        <p:par>
                          <p:cTn id="56" fill="hold">
                            <p:stCondLst>
                              <p:cond delay="750"/>
                            </p:stCondLst>
                            <p:childTnLst>
                              <p:par>
                                <p:cTn id="57" presetID="53" presetClass="entr" presetSubtype="16" fill="hold" grpId="0" nodeType="afterEffect">
                                  <p:stCondLst>
                                    <p:cond delay="250"/>
                                  </p:stCondLst>
                                  <p:childTnLst>
                                    <p:set>
                                      <p:cBhvr>
                                        <p:cTn id="58" dur="1" fill="hold">
                                          <p:stCondLst>
                                            <p:cond delay="0"/>
                                          </p:stCondLst>
                                        </p:cTn>
                                        <p:tgtEl>
                                          <p:spTgt spid="13"/>
                                        </p:tgtEl>
                                        <p:attrNameLst>
                                          <p:attrName>style.visibility</p:attrName>
                                        </p:attrNameLst>
                                      </p:cBhvr>
                                      <p:to>
                                        <p:strVal val="visible"/>
                                      </p:to>
                                    </p:set>
                                    <p:anim calcmode="lin" valueType="num">
                                      <p:cBhvr>
                                        <p:cTn id="59" dur="500" fill="hold"/>
                                        <p:tgtEl>
                                          <p:spTgt spid="13"/>
                                        </p:tgtEl>
                                        <p:attrNameLst>
                                          <p:attrName>ppt_w</p:attrName>
                                        </p:attrNameLst>
                                      </p:cBhvr>
                                      <p:tavLst>
                                        <p:tav tm="0">
                                          <p:val>
                                            <p:fltVal val="0"/>
                                          </p:val>
                                        </p:tav>
                                        <p:tav tm="100000">
                                          <p:val>
                                            <p:strVal val="#ppt_w"/>
                                          </p:val>
                                        </p:tav>
                                      </p:tavLst>
                                    </p:anim>
                                    <p:anim calcmode="lin" valueType="num">
                                      <p:cBhvr>
                                        <p:cTn id="60" dur="500" fill="hold"/>
                                        <p:tgtEl>
                                          <p:spTgt spid="13"/>
                                        </p:tgtEl>
                                        <p:attrNameLst>
                                          <p:attrName>ppt_h</p:attrName>
                                        </p:attrNameLst>
                                      </p:cBhvr>
                                      <p:tavLst>
                                        <p:tav tm="0">
                                          <p:val>
                                            <p:fltVal val="0"/>
                                          </p:val>
                                        </p:tav>
                                        <p:tav tm="100000">
                                          <p:val>
                                            <p:strVal val="#ppt_h"/>
                                          </p:val>
                                        </p:tav>
                                      </p:tavLst>
                                    </p:anim>
                                    <p:animEffect transition="in" filter="fade">
                                      <p:cBhvr>
                                        <p:cTn id="61" dur="500"/>
                                        <p:tgtEl>
                                          <p:spTgt spid="13"/>
                                        </p:tgtEl>
                                      </p:cBhvr>
                                    </p:animEffect>
                                  </p:childTnLst>
                                </p:cTn>
                              </p:par>
                            </p:childTnLst>
                          </p:cTn>
                        </p:par>
                        <p:par>
                          <p:cTn id="62" fill="hold">
                            <p:stCondLst>
                              <p:cond delay="1500"/>
                            </p:stCondLst>
                            <p:childTnLst>
                              <p:par>
                                <p:cTn id="63" presetID="22" presetClass="entr" presetSubtype="2" fill="hold" grpId="0" nodeType="afterEffect">
                                  <p:stCondLst>
                                    <p:cond delay="1750"/>
                                  </p:stCondLst>
                                  <p:childTnLst>
                                    <p:set>
                                      <p:cBhvr>
                                        <p:cTn id="64" dur="1" fill="hold">
                                          <p:stCondLst>
                                            <p:cond delay="0"/>
                                          </p:stCondLst>
                                        </p:cTn>
                                        <p:tgtEl>
                                          <p:spTgt spid="15"/>
                                        </p:tgtEl>
                                        <p:attrNameLst>
                                          <p:attrName>style.visibility</p:attrName>
                                        </p:attrNameLst>
                                      </p:cBhvr>
                                      <p:to>
                                        <p:strVal val="visible"/>
                                      </p:to>
                                    </p:set>
                                    <p:animEffect transition="in" filter="wipe(right)">
                                      <p:cBhvr>
                                        <p:cTn id="65" dur="500"/>
                                        <p:tgtEl>
                                          <p:spTgt spid="15"/>
                                        </p:tgtEl>
                                      </p:cBhvr>
                                    </p:animEffect>
                                  </p:childTnLst>
                                </p:cTn>
                              </p:par>
                            </p:childTnLst>
                          </p:cTn>
                        </p:par>
                        <p:par>
                          <p:cTn id="66" fill="hold">
                            <p:stCondLst>
                              <p:cond delay="3750"/>
                            </p:stCondLst>
                            <p:childTnLst>
                              <p:par>
                                <p:cTn id="67" presetID="53" presetClass="entr" presetSubtype="16" fill="hold" grpId="0" nodeType="afterEffect">
                                  <p:stCondLst>
                                    <p:cond delay="1250"/>
                                  </p:stCondLst>
                                  <p:childTnLst>
                                    <p:set>
                                      <p:cBhvr>
                                        <p:cTn id="68" dur="1" fill="hold">
                                          <p:stCondLst>
                                            <p:cond delay="0"/>
                                          </p:stCondLst>
                                        </p:cTn>
                                        <p:tgtEl>
                                          <p:spTgt spid="11"/>
                                        </p:tgtEl>
                                        <p:attrNameLst>
                                          <p:attrName>style.visibility</p:attrName>
                                        </p:attrNameLst>
                                      </p:cBhvr>
                                      <p:to>
                                        <p:strVal val="visible"/>
                                      </p:to>
                                    </p:set>
                                    <p:anim calcmode="lin" valueType="num">
                                      <p:cBhvr>
                                        <p:cTn id="69" dur="500" fill="hold"/>
                                        <p:tgtEl>
                                          <p:spTgt spid="11"/>
                                        </p:tgtEl>
                                        <p:attrNameLst>
                                          <p:attrName>ppt_w</p:attrName>
                                        </p:attrNameLst>
                                      </p:cBhvr>
                                      <p:tavLst>
                                        <p:tav tm="0">
                                          <p:val>
                                            <p:fltVal val="0"/>
                                          </p:val>
                                        </p:tav>
                                        <p:tav tm="100000">
                                          <p:val>
                                            <p:strVal val="#ppt_w"/>
                                          </p:val>
                                        </p:tav>
                                      </p:tavLst>
                                    </p:anim>
                                    <p:anim calcmode="lin" valueType="num">
                                      <p:cBhvr>
                                        <p:cTn id="70" dur="500" fill="hold"/>
                                        <p:tgtEl>
                                          <p:spTgt spid="11"/>
                                        </p:tgtEl>
                                        <p:attrNameLst>
                                          <p:attrName>ppt_h</p:attrName>
                                        </p:attrNameLst>
                                      </p:cBhvr>
                                      <p:tavLst>
                                        <p:tav tm="0">
                                          <p:val>
                                            <p:fltVal val="0"/>
                                          </p:val>
                                        </p:tav>
                                        <p:tav tm="100000">
                                          <p:val>
                                            <p:strVal val="#ppt_h"/>
                                          </p:val>
                                        </p:tav>
                                      </p:tavLst>
                                    </p:anim>
                                    <p:animEffect transition="in" filter="fade">
                                      <p:cBhvr>
                                        <p:cTn id="71" dur="500"/>
                                        <p:tgtEl>
                                          <p:spTgt spid="11"/>
                                        </p:tgtEl>
                                      </p:cBhvr>
                                    </p:animEffect>
                                  </p:childTnLst>
                                </p:cTn>
                              </p:par>
                            </p:childTnLst>
                          </p:cTn>
                        </p:par>
                        <p:par>
                          <p:cTn id="72" fill="hold">
                            <p:stCondLst>
                              <p:cond delay="5500"/>
                            </p:stCondLst>
                            <p:childTnLst>
                              <p:par>
                                <p:cTn id="73" presetID="31" presetClass="entr" presetSubtype="0" fill="hold" grpId="0" nodeType="afterEffect">
                                  <p:stCondLst>
                                    <p:cond delay="2250"/>
                                  </p:stCondLst>
                                  <p:childTnLst>
                                    <p:set>
                                      <p:cBhvr>
                                        <p:cTn id="74" dur="1" fill="hold">
                                          <p:stCondLst>
                                            <p:cond delay="0"/>
                                          </p:stCondLst>
                                        </p:cTn>
                                        <p:tgtEl>
                                          <p:spTgt spid="10"/>
                                        </p:tgtEl>
                                        <p:attrNameLst>
                                          <p:attrName>style.visibility</p:attrName>
                                        </p:attrNameLst>
                                      </p:cBhvr>
                                      <p:to>
                                        <p:strVal val="visible"/>
                                      </p:to>
                                    </p:set>
                                    <p:anim calcmode="lin" valueType="num">
                                      <p:cBhvr>
                                        <p:cTn id="75" dur="1000" fill="hold"/>
                                        <p:tgtEl>
                                          <p:spTgt spid="10"/>
                                        </p:tgtEl>
                                        <p:attrNameLst>
                                          <p:attrName>ppt_w</p:attrName>
                                        </p:attrNameLst>
                                      </p:cBhvr>
                                      <p:tavLst>
                                        <p:tav tm="0">
                                          <p:val>
                                            <p:fltVal val="0"/>
                                          </p:val>
                                        </p:tav>
                                        <p:tav tm="100000">
                                          <p:val>
                                            <p:strVal val="#ppt_w"/>
                                          </p:val>
                                        </p:tav>
                                      </p:tavLst>
                                    </p:anim>
                                    <p:anim calcmode="lin" valueType="num">
                                      <p:cBhvr>
                                        <p:cTn id="76" dur="1000" fill="hold"/>
                                        <p:tgtEl>
                                          <p:spTgt spid="10"/>
                                        </p:tgtEl>
                                        <p:attrNameLst>
                                          <p:attrName>ppt_h</p:attrName>
                                        </p:attrNameLst>
                                      </p:cBhvr>
                                      <p:tavLst>
                                        <p:tav tm="0">
                                          <p:val>
                                            <p:fltVal val="0"/>
                                          </p:val>
                                        </p:tav>
                                        <p:tav tm="100000">
                                          <p:val>
                                            <p:strVal val="#ppt_h"/>
                                          </p:val>
                                        </p:tav>
                                      </p:tavLst>
                                    </p:anim>
                                    <p:anim calcmode="lin" valueType="num">
                                      <p:cBhvr>
                                        <p:cTn id="77" dur="1000" fill="hold"/>
                                        <p:tgtEl>
                                          <p:spTgt spid="10"/>
                                        </p:tgtEl>
                                        <p:attrNameLst>
                                          <p:attrName>style.rotation</p:attrName>
                                        </p:attrNameLst>
                                      </p:cBhvr>
                                      <p:tavLst>
                                        <p:tav tm="0">
                                          <p:val>
                                            <p:fltVal val="90"/>
                                          </p:val>
                                        </p:tav>
                                        <p:tav tm="100000">
                                          <p:val>
                                            <p:fltVal val="0"/>
                                          </p:val>
                                        </p:tav>
                                      </p:tavLst>
                                    </p:anim>
                                    <p:animEffect transition="in" filter="fade">
                                      <p:cBhvr>
                                        <p:cTn id="78"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1" grpId="0"/>
      <p:bldP spid="23" grpId="0" animBg="1"/>
      <p:bldP spid="4" grpId="0" animBg="1"/>
      <p:bldP spid="11" grpId="0" animBg="1"/>
      <p:bldP spid="13" grpId="0" animBg="1"/>
      <p:bldP spid="15" grpId="0"/>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969BF7CB-BA4C-4169-9578-7E1C9743BE19}"/>
              </a:ext>
            </a:extLst>
          </p:cNvPr>
          <p:cNvSpPr txBox="1"/>
          <p:nvPr/>
        </p:nvSpPr>
        <p:spPr>
          <a:xfrm>
            <a:off x="6519659" y="3935220"/>
            <a:ext cx="4305693" cy="677108"/>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זֶה הָיָה מַעֲשֶׂה </a:t>
            </a:r>
            <a:r>
              <a:rPr lang="he-IL" sz="2000" b="1" i="0" dirty="0">
                <a:solidFill>
                  <a:srgbClr val="000000"/>
                </a:solidFill>
                <a:effectLst/>
                <a:latin typeface="Arial" panose="020B0604020202020204" pitchFamily="34" charset="0"/>
              </a:rPr>
              <a:t>אַחַר </a:t>
            </a:r>
            <a:r>
              <a:rPr lang="he-IL" b="0" i="0" dirty="0">
                <a:solidFill>
                  <a:srgbClr val="000000"/>
                </a:solidFill>
                <a:effectLst/>
                <a:latin typeface="Arial" panose="020B0604020202020204" pitchFamily="34" charset="0"/>
              </a:rPr>
              <a:t>עֲשֶׂרֶת הַדִּבְּרוֹת </a:t>
            </a:r>
          </a:p>
          <a:p>
            <a:r>
              <a:rPr lang="he-IL" b="0" i="0" dirty="0">
                <a:solidFill>
                  <a:srgbClr val="000000"/>
                </a:solidFill>
                <a:effectLst/>
                <a:latin typeface="Arial" panose="020B0604020202020204" pitchFamily="34" charset="0"/>
              </a:rPr>
              <a:t>שֶׁהָיוּ תְּחִלָּה לְאַרְבָּעִים יוֹם דִּבְרֵי רַבִּי יוֹסֵי הַגְּלִילִי</a:t>
            </a:r>
            <a:endParaRPr lang="he-IL" dirty="0"/>
          </a:p>
        </p:txBody>
      </p:sp>
      <p:sp>
        <p:nvSpPr>
          <p:cNvPr id="4" name="תיבת טקסט 3">
            <a:extLst>
              <a:ext uri="{FF2B5EF4-FFF2-40B4-BE49-F238E27FC236}">
                <a16:creationId xmlns:a16="http://schemas.microsoft.com/office/drawing/2014/main" id="{5FD4F0D3-7C1C-4498-9760-A63E90CE5443}"/>
              </a:ext>
            </a:extLst>
          </p:cNvPr>
          <p:cNvSpPr txBox="1"/>
          <p:nvPr/>
        </p:nvSpPr>
        <p:spPr>
          <a:xfrm>
            <a:off x="10246937" y="18107"/>
            <a:ext cx="1809946" cy="369332"/>
          </a:xfrm>
          <a:prstGeom prst="rect">
            <a:avLst/>
          </a:prstGeom>
          <a:noFill/>
        </p:spPr>
        <p:txBody>
          <a:bodyPr wrap="square" rtlCol="1">
            <a:spAutoFit/>
          </a:bodyPr>
          <a:lstStyle/>
          <a:p>
            <a:r>
              <a:rPr lang="he-IL" dirty="0"/>
              <a:t>יומא דף ד' עמ' א'</a:t>
            </a:r>
          </a:p>
        </p:txBody>
      </p:sp>
      <p:sp>
        <p:nvSpPr>
          <p:cNvPr id="6" name="תיבת טקסט 5">
            <a:extLst>
              <a:ext uri="{FF2B5EF4-FFF2-40B4-BE49-F238E27FC236}">
                <a16:creationId xmlns:a16="http://schemas.microsoft.com/office/drawing/2014/main" id="{B72DF378-9930-4B74-8DF9-5C96FC700C79}"/>
              </a:ext>
            </a:extLst>
          </p:cNvPr>
          <p:cNvSpPr txBox="1"/>
          <p:nvPr/>
        </p:nvSpPr>
        <p:spPr>
          <a:xfrm>
            <a:off x="1832597" y="1326081"/>
            <a:ext cx="9158318" cy="1569660"/>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dirty="0"/>
              <a:t>תַּנְיָא כְּווֹתֵיהּ </a:t>
            </a:r>
            <a:r>
              <a:rPr lang="he-IL" dirty="0" err="1"/>
              <a:t>דְּרֵיש</a:t>
            </a:r>
            <a:r>
              <a:rPr lang="he-IL" dirty="0"/>
              <a:t>ׁ לָקִישׁ: </a:t>
            </a:r>
          </a:p>
          <a:p>
            <a:r>
              <a:rPr lang="he-IL" b="0" i="0" dirty="0">
                <a:solidFill>
                  <a:srgbClr val="000000"/>
                </a:solidFill>
                <a:effectLst/>
                <a:latin typeface="Arial" panose="020B0604020202020204" pitchFamily="34" charset="0"/>
              </a:rPr>
              <a:t>מֹשֶׁה עָלָה בֶּעָנָן וְנִתְכַּסָּה בֶּעָנָן וְנִתְקַדֵּשׁ בֶּעָנָן כְּדֵי לְקַבֵּל תּוֹרָה לְיִשְׂרָאֵל בִּקְדוּשָּׁה </a:t>
            </a:r>
          </a:p>
          <a:p>
            <a:r>
              <a:rPr lang="he-IL" b="0" i="0" dirty="0">
                <a:solidFill>
                  <a:srgbClr val="000000"/>
                </a:solidFill>
                <a:effectLst/>
                <a:latin typeface="Arial" panose="020B0604020202020204" pitchFamily="34" charset="0"/>
              </a:rPr>
              <a:t>שֶׁנֶּאֱמַר (שמות פרק כ"ד פרשת משפטים)</a:t>
            </a:r>
          </a:p>
          <a:p>
            <a:r>
              <a:rPr lang="he-IL" dirty="0">
                <a:solidFill>
                  <a:srgbClr val="000000"/>
                </a:solidFill>
                <a:latin typeface="Arial" panose="020B0604020202020204" pitchFamily="34" charset="0"/>
              </a:rPr>
              <a:t> (ט"ו)  " וַיַּ֥עַל מֹשֶׁ֖ה </a:t>
            </a:r>
            <a:r>
              <a:rPr lang="he-IL" dirty="0" err="1">
                <a:solidFill>
                  <a:srgbClr val="000000"/>
                </a:solidFill>
                <a:latin typeface="Arial" panose="020B0604020202020204" pitchFamily="34" charset="0"/>
              </a:rPr>
              <a:t>אֶל־הָהָ֑ר</a:t>
            </a:r>
            <a:r>
              <a:rPr lang="he-IL" dirty="0">
                <a:solidFill>
                  <a:srgbClr val="000000"/>
                </a:solidFill>
                <a:latin typeface="Arial" panose="020B0604020202020204" pitchFamily="34" charset="0"/>
              </a:rPr>
              <a:t> </a:t>
            </a:r>
            <a:r>
              <a:rPr lang="he-IL" dirty="0" err="1">
                <a:solidFill>
                  <a:srgbClr val="000000"/>
                </a:solidFill>
                <a:latin typeface="Arial" panose="020B0604020202020204" pitchFamily="34" charset="0"/>
              </a:rPr>
              <a:t>וַיְכַ֥ס</a:t>
            </a:r>
            <a:r>
              <a:rPr lang="he-IL" dirty="0">
                <a:solidFill>
                  <a:srgbClr val="000000"/>
                </a:solidFill>
                <a:latin typeface="Arial" panose="020B0604020202020204" pitchFamily="34" charset="0"/>
              </a:rPr>
              <a:t> הֶעָנָ֖ן </a:t>
            </a:r>
            <a:r>
              <a:rPr lang="he-IL" dirty="0" err="1">
                <a:solidFill>
                  <a:srgbClr val="000000"/>
                </a:solidFill>
                <a:latin typeface="Arial" panose="020B0604020202020204" pitchFamily="34" charset="0"/>
              </a:rPr>
              <a:t>אֶת־הָהָֽר</a:t>
            </a:r>
            <a:r>
              <a:rPr lang="he-IL" dirty="0">
                <a:solidFill>
                  <a:srgbClr val="000000"/>
                </a:solidFill>
                <a:latin typeface="Arial" panose="020B0604020202020204" pitchFamily="34" charset="0"/>
              </a:rPr>
              <a:t> : </a:t>
            </a:r>
          </a:p>
          <a:p>
            <a:r>
              <a:rPr lang="he-IL" dirty="0">
                <a:solidFill>
                  <a:srgbClr val="000000"/>
                </a:solidFill>
                <a:latin typeface="Arial" panose="020B0604020202020204" pitchFamily="34" charset="0"/>
              </a:rPr>
              <a:t>(ט"ז) "</a:t>
            </a:r>
            <a:r>
              <a:rPr lang="he-IL" b="0" i="0" dirty="0">
                <a:solidFill>
                  <a:srgbClr val="000000"/>
                </a:solidFill>
                <a:effectLst/>
                <a:latin typeface="Arial" panose="020B0604020202020204" pitchFamily="34" charset="0"/>
              </a:rPr>
              <a:t>וַיִּשְׁכֹּ֤ן כְּבוֹד־ה֙' </a:t>
            </a:r>
            <a:r>
              <a:rPr lang="he-IL" b="0" i="0" dirty="0" err="1">
                <a:solidFill>
                  <a:srgbClr val="000000"/>
                </a:solidFill>
                <a:effectLst/>
                <a:latin typeface="Arial" panose="020B0604020202020204" pitchFamily="34" charset="0"/>
              </a:rPr>
              <a:t>עַל־הַ֣ר</a:t>
            </a:r>
            <a:r>
              <a:rPr lang="he-IL" b="0" i="0" dirty="0">
                <a:solidFill>
                  <a:srgbClr val="000000"/>
                </a:solidFill>
                <a:effectLst/>
                <a:latin typeface="Arial" panose="020B0604020202020204" pitchFamily="34" charset="0"/>
              </a:rPr>
              <a:t> סִינַ֔י וַיְכַסֵּ֥הוּ הֶעָנָ֖ן </a:t>
            </a:r>
            <a:r>
              <a:rPr lang="he-IL" sz="2400" b="1" i="0" dirty="0">
                <a:solidFill>
                  <a:srgbClr val="000000"/>
                </a:solidFill>
                <a:effectLst/>
                <a:latin typeface="Arial" panose="020B0604020202020204" pitchFamily="34" charset="0"/>
              </a:rPr>
              <a:t>שֵׁ֣שֶׁת יָמִ֑ים </a:t>
            </a:r>
            <a:r>
              <a:rPr lang="he-IL" b="0" i="0" dirty="0">
                <a:solidFill>
                  <a:srgbClr val="000000"/>
                </a:solidFill>
                <a:effectLst/>
                <a:latin typeface="Arial" panose="020B0604020202020204" pitchFamily="34" charset="0"/>
              </a:rPr>
              <a:t>וַיִּקְרָ֧א </a:t>
            </a:r>
            <a:r>
              <a:rPr lang="he-IL" b="0" i="0" dirty="0" err="1">
                <a:solidFill>
                  <a:srgbClr val="000000"/>
                </a:solidFill>
                <a:effectLst/>
                <a:latin typeface="Arial" panose="020B0604020202020204" pitchFamily="34" charset="0"/>
              </a:rPr>
              <a:t>אֶל־מֹשֶׁ֛ה</a:t>
            </a:r>
            <a:r>
              <a:rPr lang="he-IL" b="0" i="0" dirty="0">
                <a:solidFill>
                  <a:srgbClr val="000000"/>
                </a:solidFill>
                <a:effectLst/>
                <a:latin typeface="Arial" panose="020B0604020202020204" pitchFamily="34" charset="0"/>
              </a:rPr>
              <a:t> בַּיּ֥וֹם הַשְּׁבִיעִ֖י מִתּ֥וֹךְ הֶעָנָֽן " </a:t>
            </a:r>
            <a:endParaRPr lang="he-IL" dirty="0"/>
          </a:p>
        </p:txBody>
      </p:sp>
      <p:sp>
        <p:nvSpPr>
          <p:cNvPr id="8" name="תיבת טקסט 7">
            <a:extLst>
              <a:ext uri="{FF2B5EF4-FFF2-40B4-BE49-F238E27FC236}">
                <a16:creationId xmlns:a16="http://schemas.microsoft.com/office/drawing/2014/main" id="{93A6AA51-7E77-408A-A8CA-6586DEB340CA}"/>
              </a:ext>
            </a:extLst>
          </p:cNvPr>
          <p:cNvSpPr txBox="1"/>
          <p:nvPr/>
        </p:nvSpPr>
        <p:spPr>
          <a:xfrm>
            <a:off x="-1185422" y="2907636"/>
            <a:ext cx="10847896" cy="923330"/>
          </a:xfrm>
          <a:prstGeom prst="rect">
            <a:avLst/>
          </a:prstGeom>
          <a:noFill/>
        </p:spPr>
        <p:txBody>
          <a:bodyPr wrap="square">
            <a:spAutoFit/>
          </a:bodyPr>
          <a:lstStyle/>
          <a:p>
            <a:r>
              <a:rPr lang="he-IL" dirty="0"/>
              <a:t>התנאים נחלקו בפירוש הפסוקים שבפרשת משפטים:</a:t>
            </a:r>
          </a:p>
          <a:p>
            <a:r>
              <a:rPr lang="he-IL" dirty="0"/>
              <a:t>האם על עלייתו של משה להר סיני בחג השבועות היא </a:t>
            </a:r>
            <a:r>
              <a:rPr lang="he-IL" b="1" dirty="0"/>
              <a:t>לפני מתן תורה. </a:t>
            </a:r>
            <a:r>
              <a:rPr lang="he-IL" dirty="0"/>
              <a:t> </a:t>
            </a:r>
          </a:p>
          <a:p>
            <a:r>
              <a:rPr lang="he-IL" dirty="0"/>
              <a:t>או על עלייתו </a:t>
            </a:r>
            <a:r>
              <a:rPr lang="he-IL" b="1" dirty="0"/>
              <a:t>לאחר מתן תורה</a:t>
            </a:r>
            <a:r>
              <a:rPr lang="he-IL" dirty="0"/>
              <a:t>, בתחילת ארבעים יום.</a:t>
            </a:r>
          </a:p>
        </p:txBody>
      </p:sp>
      <p:sp>
        <p:nvSpPr>
          <p:cNvPr id="10" name="תיבת טקסט 9">
            <a:extLst>
              <a:ext uri="{FF2B5EF4-FFF2-40B4-BE49-F238E27FC236}">
                <a16:creationId xmlns:a16="http://schemas.microsoft.com/office/drawing/2014/main" id="{DAAE5225-30C2-4B73-8916-C447AF881A74}"/>
              </a:ext>
            </a:extLst>
          </p:cNvPr>
          <p:cNvSpPr txBox="1"/>
          <p:nvPr/>
        </p:nvSpPr>
        <p:spPr>
          <a:xfrm>
            <a:off x="1152940" y="3914154"/>
            <a:ext cx="5258816" cy="1200329"/>
          </a:xfrm>
          <a:prstGeom prst="rect">
            <a:avLst/>
          </a:prstGeom>
          <a:noFill/>
        </p:spPr>
        <p:txBody>
          <a:bodyPr wrap="square">
            <a:spAutoFit/>
          </a:bodyPr>
          <a:lstStyle/>
          <a:p>
            <a:r>
              <a:rPr lang="he-IL" dirty="0"/>
              <a:t>רבי יוסי הגלילי. אומר:  זה היה מעשה בימים </a:t>
            </a:r>
            <a:r>
              <a:rPr lang="he-IL" b="1" dirty="0"/>
              <a:t>שאחר עשרת הדברות</a:t>
            </a:r>
            <a:r>
              <a:rPr lang="he-IL" dirty="0"/>
              <a:t>, שנאמרו ביום מתן תורה.</a:t>
            </a:r>
          </a:p>
          <a:p>
            <a:r>
              <a:rPr lang="he-IL" dirty="0"/>
              <a:t>שהיו ימים אלו </a:t>
            </a:r>
            <a:r>
              <a:rPr lang="he-IL" b="1" dirty="0"/>
              <a:t>תחילה לארבעים יום </a:t>
            </a:r>
            <a:r>
              <a:rPr lang="he-IL" dirty="0"/>
              <a:t>שבהם היה במחנה שכינה על ההר, לקבל את הלוחות ולהורידן לישראל, </a:t>
            </a:r>
          </a:p>
        </p:txBody>
      </p:sp>
      <p:sp>
        <p:nvSpPr>
          <p:cNvPr id="12" name="תיבת טקסט 11">
            <a:extLst>
              <a:ext uri="{FF2B5EF4-FFF2-40B4-BE49-F238E27FC236}">
                <a16:creationId xmlns:a16="http://schemas.microsoft.com/office/drawing/2014/main" id="{79DD9852-DF46-48FE-B66A-D91CEE942BAD}"/>
              </a:ext>
            </a:extLst>
          </p:cNvPr>
          <p:cNvSpPr txBox="1"/>
          <p:nvPr/>
        </p:nvSpPr>
        <p:spPr>
          <a:xfrm>
            <a:off x="7729195" y="6177094"/>
            <a:ext cx="4305692"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רַבִּי עֲקִיבָא אוֹמֵר וַיִּשְׁכּוֹן כְּבוֹד ה' מֵרֹאשׁ חוֹדֶשׁ</a:t>
            </a:r>
            <a:endParaRPr lang="he-IL" dirty="0"/>
          </a:p>
        </p:txBody>
      </p:sp>
      <p:sp>
        <p:nvSpPr>
          <p:cNvPr id="14" name="תיבת טקסט 13">
            <a:extLst>
              <a:ext uri="{FF2B5EF4-FFF2-40B4-BE49-F238E27FC236}">
                <a16:creationId xmlns:a16="http://schemas.microsoft.com/office/drawing/2014/main" id="{6346797E-92B9-4D81-AC46-D69B64106B12}"/>
              </a:ext>
            </a:extLst>
          </p:cNvPr>
          <p:cNvSpPr txBox="1"/>
          <p:nvPr/>
        </p:nvSpPr>
        <p:spPr>
          <a:xfrm>
            <a:off x="2233964" y="5275815"/>
            <a:ext cx="8355584" cy="646331"/>
          </a:xfrm>
          <a:prstGeom prst="rect">
            <a:avLst/>
          </a:prstGeom>
          <a:noFill/>
        </p:spPr>
        <p:txBody>
          <a:bodyPr wrap="square">
            <a:spAutoFit/>
          </a:bodyPr>
          <a:lstStyle/>
          <a:p>
            <a:r>
              <a:rPr lang="he-IL" dirty="0"/>
              <a:t>לשיטת רבי יוסי הגלילי  אותם ששת ימים, הם ימי הפרישה של משה, שמהם יש לנו ללמוד שכל הנכנס למחנה שכינה טעון פרישת ששה, והרי זה כדעת ריש לקיש האמור לעיל.</a:t>
            </a:r>
          </a:p>
        </p:txBody>
      </p:sp>
      <p:sp>
        <p:nvSpPr>
          <p:cNvPr id="16" name="תיבת טקסט 15">
            <a:extLst>
              <a:ext uri="{FF2B5EF4-FFF2-40B4-BE49-F238E27FC236}">
                <a16:creationId xmlns:a16="http://schemas.microsoft.com/office/drawing/2014/main" id="{8A668368-8E38-4018-8F9E-3BF985A8A79E}"/>
              </a:ext>
            </a:extLst>
          </p:cNvPr>
          <p:cNvSpPr txBox="1"/>
          <p:nvPr/>
        </p:nvSpPr>
        <p:spPr>
          <a:xfrm>
            <a:off x="-144937" y="5934670"/>
            <a:ext cx="7654565" cy="923330"/>
          </a:xfrm>
          <a:prstGeom prst="rect">
            <a:avLst/>
          </a:prstGeom>
          <a:noFill/>
        </p:spPr>
        <p:txBody>
          <a:bodyPr wrap="square">
            <a:spAutoFit/>
          </a:bodyPr>
          <a:lstStyle/>
          <a:p>
            <a:r>
              <a:rPr lang="he-IL" dirty="0"/>
              <a:t>רבי עקיבא אומר: אותם ששת ימים שעליהם אמר הפסוק "וישכון כבוד ה'" – </a:t>
            </a:r>
          </a:p>
          <a:p>
            <a:r>
              <a:rPr lang="he-IL" dirty="0"/>
              <a:t>היו </a:t>
            </a:r>
            <a:r>
              <a:rPr lang="he-IL" b="1" dirty="0"/>
              <a:t>קודם עשרת הדברות</a:t>
            </a:r>
            <a:r>
              <a:rPr lang="he-IL" dirty="0"/>
              <a:t>. והם ששה ימים שמראש חודש סיון, שהיה הקדוש ברוך הוא מצוה את ישראל על ידי משה לקבל את התורה, ולא כסה הענן את משה.</a:t>
            </a:r>
          </a:p>
        </p:txBody>
      </p:sp>
      <p:sp>
        <p:nvSpPr>
          <p:cNvPr id="11" name="תיבת טקסט 10">
            <a:extLst>
              <a:ext uri="{FF2B5EF4-FFF2-40B4-BE49-F238E27FC236}">
                <a16:creationId xmlns:a16="http://schemas.microsoft.com/office/drawing/2014/main" id="{2120623F-CC29-4802-954A-7AC0000544DF}"/>
              </a:ext>
            </a:extLst>
          </p:cNvPr>
          <p:cNvSpPr txBox="1"/>
          <p:nvPr/>
        </p:nvSpPr>
        <p:spPr>
          <a:xfrm>
            <a:off x="6129011" y="434685"/>
            <a:ext cx="4795520" cy="677108"/>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dirty="0"/>
              <a:t>תא שמע, "ויקרא פרק ח (לד) </a:t>
            </a:r>
          </a:p>
          <a:p>
            <a:r>
              <a:rPr lang="he-IL" dirty="0"/>
              <a:t>" </a:t>
            </a:r>
            <a:r>
              <a:rPr lang="he-IL" sz="2000" b="1" dirty="0"/>
              <a:t>כַּאֲשֶׁ֥ר עָשָׂ֖ה </a:t>
            </a:r>
            <a:r>
              <a:rPr lang="he-IL" dirty="0"/>
              <a:t>בַּיּ֣וֹם הַזֶּ֑ה </a:t>
            </a:r>
            <a:r>
              <a:rPr lang="he-IL" dirty="0" err="1"/>
              <a:t>צִוָּ֧ה</a:t>
            </a:r>
            <a:r>
              <a:rPr lang="he-IL" dirty="0"/>
              <a:t> ה֛' לַעֲשֹׂ֖ת לְכַפֵּ֥ר עֲלֵיכֶֽם"  </a:t>
            </a:r>
          </a:p>
        </p:txBody>
      </p:sp>
      <p:sp>
        <p:nvSpPr>
          <p:cNvPr id="13" name="תיבת טקסט 12">
            <a:extLst>
              <a:ext uri="{FF2B5EF4-FFF2-40B4-BE49-F238E27FC236}">
                <a16:creationId xmlns:a16="http://schemas.microsoft.com/office/drawing/2014/main" id="{F8147013-BBB7-4D13-8CFE-B1FCE27787C4}"/>
              </a:ext>
            </a:extLst>
          </p:cNvPr>
          <p:cNvSpPr txBox="1"/>
          <p:nvPr/>
        </p:nvSpPr>
        <p:spPr>
          <a:xfrm>
            <a:off x="217953" y="518418"/>
            <a:ext cx="5845037" cy="646331"/>
          </a:xfrm>
          <a:prstGeom prst="rect">
            <a:avLst/>
          </a:prstGeom>
          <a:noFill/>
        </p:spPr>
        <p:txBody>
          <a:bodyPr wrap="square">
            <a:spAutoFit/>
          </a:bodyPr>
          <a:lstStyle/>
          <a:p>
            <a:r>
              <a:rPr lang="he-IL" dirty="0"/>
              <a:t>מפסוק זו לומדים  שנצטווינו לדורות שכל </a:t>
            </a:r>
            <a:r>
              <a:rPr lang="he-IL" dirty="0" err="1"/>
              <a:t>הכהנים</a:t>
            </a:r>
            <a:r>
              <a:rPr lang="he-IL" dirty="0"/>
              <a:t> הגדולים הבאים תחת אהרן טעונים פרישה קודם עבודת יום הכפורים שבכל שנה.</a:t>
            </a:r>
          </a:p>
        </p:txBody>
      </p:sp>
    </p:spTree>
    <p:extLst>
      <p:ext uri="{BB962C8B-B14F-4D97-AF65-F5344CB8AC3E}">
        <p14:creationId xmlns:p14="http://schemas.microsoft.com/office/powerpoint/2010/main" val="1098954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25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par>
                          <p:cTn id="10" fill="hold">
                            <p:stCondLst>
                              <p:cond delay="750"/>
                            </p:stCondLst>
                            <p:childTnLst>
                              <p:par>
                                <p:cTn id="11" presetID="22" presetClass="entr" presetSubtype="2" fill="hold" grpId="0" nodeType="afterEffect">
                                  <p:stCondLst>
                                    <p:cond delay="2500"/>
                                  </p:stCondLst>
                                  <p:childTnLst>
                                    <p:set>
                                      <p:cBhvr>
                                        <p:cTn id="12" dur="1" fill="hold">
                                          <p:stCondLst>
                                            <p:cond delay="0"/>
                                          </p:stCondLst>
                                        </p:cTn>
                                        <p:tgtEl>
                                          <p:spTgt spid="13"/>
                                        </p:tgtEl>
                                        <p:attrNameLst>
                                          <p:attrName>style.visibility</p:attrName>
                                        </p:attrNameLst>
                                      </p:cBhvr>
                                      <p:to>
                                        <p:strVal val="visible"/>
                                      </p:to>
                                    </p:set>
                                    <p:animEffect transition="in" filter="wipe(right)">
                                      <p:cBhvr>
                                        <p:cTn id="13" dur="500"/>
                                        <p:tgtEl>
                                          <p:spTgt spid="13"/>
                                        </p:tgtEl>
                                      </p:cBhvr>
                                    </p:animEffect>
                                  </p:childTnLst>
                                </p:cTn>
                              </p:par>
                            </p:childTnLst>
                          </p:cTn>
                        </p:par>
                        <p:par>
                          <p:cTn id="14" fill="hold">
                            <p:stCondLst>
                              <p:cond delay="3750"/>
                            </p:stCondLst>
                            <p:childTnLst>
                              <p:par>
                                <p:cTn id="15" presetID="53" presetClass="entr" presetSubtype="16" fill="hold" grpId="0" nodeType="afterEffect">
                                  <p:stCondLst>
                                    <p:cond delay="25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childTnLst>
                          </p:cTn>
                        </p:par>
                        <p:par>
                          <p:cTn id="20" fill="hold">
                            <p:stCondLst>
                              <p:cond delay="4500"/>
                            </p:stCondLst>
                            <p:childTnLst>
                              <p:par>
                                <p:cTn id="21" presetID="22" presetClass="entr" presetSubtype="2" fill="hold" grpId="0" nodeType="afterEffect">
                                  <p:stCondLst>
                                    <p:cond delay="2750"/>
                                  </p:stCondLst>
                                  <p:childTnLst>
                                    <p:set>
                                      <p:cBhvr>
                                        <p:cTn id="22" dur="1" fill="hold">
                                          <p:stCondLst>
                                            <p:cond delay="0"/>
                                          </p:stCondLst>
                                        </p:cTn>
                                        <p:tgtEl>
                                          <p:spTgt spid="8"/>
                                        </p:tgtEl>
                                        <p:attrNameLst>
                                          <p:attrName>style.visibility</p:attrName>
                                        </p:attrNameLst>
                                      </p:cBhvr>
                                      <p:to>
                                        <p:strVal val="visible"/>
                                      </p:to>
                                    </p:set>
                                    <p:animEffect transition="in" filter="wipe(right)">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animEffect transition="in" filter="fade">
                                      <p:cBhvr>
                                        <p:cTn id="30" dur="500"/>
                                        <p:tgtEl>
                                          <p:spTgt spid="3"/>
                                        </p:tgtEl>
                                      </p:cBhvr>
                                    </p:animEffect>
                                  </p:childTnLst>
                                </p:cTn>
                              </p:par>
                            </p:childTnLst>
                          </p:cTn>
                        </p:par>
                        <p:par>
                          <p:cTn id="31" fill="hold">
                            <p:stCondLst>
                              <p:cond delay="500"/>
                            </p:stCondLst>
                            <p:childTnLst>
                              <p:par>
                                <p:cTn id="32" presetID="22" presetClass="entr" presetSubtype="2" fill="hold" grpId="0" nodeType="afterEffect">
                                  <p:stCondLst>
                                    <p:cond delay="2250"/>
                                  </p:stCondLst>
                                  <p:childTnLst>
                                    <p:set>
                                      <p:cBhvr>
                                        <p:cTn id="33" dur="1" fill="hold">
                                          <p:stCondLst>
                                            <p:cond delay="0"/>
                                          </p:stCondLst>
                                        </p:cTn>
                                        <p:tgtEl>
                                          <p:spTgt spid="10"/>
                                        </p:tgtEl>
                                        <p:attrNameLst>
                                          <p:attrName>style.visibility</p:attrName>
                                        </p:attrNameLst>
                                      </p:cBhvr>
                                      <p:to>
                                        <p:strVal val="visible"/>
                                      </p:to>
                                    </p:set>
                                    <p:animEffect transition="in" filter="wipe(right)">
                                      <p:cBhvr>
                                        <p:cTn id="34" dur="500"/>
                                        <p:tgtEl>
                                          <p:spTgt spid="10"/>
                                        </p:tgtEl>
                                      </p:cBhvr>
                                    </p:animEffect>
                                  </p:childTnLst>
                                </p:cTn>
                              </p:par>
                            </p:childTnLst>
                          </p:cTn>
                        </p:par>
                        <p:par>
                          <p:cTn id="35" fill="hold">
                            <p:stCondLst>
                              <p:cond delay="3250"/>
                            </p:stCondLst>
                            <p:childTnLst>
                              <p:par>
                                <p:cTn id="36" presetID="22" presetClass="entr" presetSubtype="2" fill="hold" grpId="0" nodeType="afterEffect">
                                  <p:stCondLst>
                                    <p:cond delay="2500"/>
                                  </p:stCondLst>
                                  <p:childTnLst>
                                    <p:set>
                                      <p:cBhvr>
                                        <p:cTn id="37" dur="1" fill="hold">
                                          <p:stCondLst>
                                            <p:cond delay="0"/>
                                          </p:stCondLst>
                                        </p:cTn>
                                        <p:tgtEl>
                                          <p:spTgt spid="14"/>
                                        </p:tgtEl>
                                        <p:attrNameLst>
                                          <p:attrName>style.visibility</p:attrName>
                                        </p:attrNameLst>
                                      </p:cBhvr>
                                      <p:to>
                                        <p:strVal val="visible"/>
                                      </p:to>
                                    </p:set>
                                    <p:animEffect transition="in" filter="wipe(right)">
                                      <p:cBhvr>
                                        <p:cTn id="38" dur="500"/>
                                        <p:tgtEl>
                                          <p:spTgt spid="14"/>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childTnLst>
                          </p:cTn>
                        </p:par>
                        <p:par>
                          <p:cTn id="46" fill="hold">
                            <p:stCondLst>
                              <p:cond delay="500"/>
                            </p:stCondLst>
                            <p:childTnLst>
                              <p:par>
                                <p:cTn id="47" presetID="22" presetClass="entr" presetSubtype="2" fill="hold" grpId="0" nodeType="afterEffect">
                                  <p:stCondLst>
                                    <p:cond delay="1750"/>
                                  </p:stCondLst>
                                  <p:childTnLst>
                                    <p:set>
                                      <p:cBhvr>
                                        <p:cTn id="48" dur="1" fill="hold">
                                          <p:stCondLst>
                                            <p:cond delay="0"/>
                                          </p:stCondLst>
                                        </p:cTn>
                                        <p:tgtEl>
                                          <p:spTgt spid="16"/>
                                        </p:tgtEl>
                                        <p:attrNameLst>
                                          <p:attrName>style.visibility</p:attrName>
                                        </p:attrNameLst>
                                      </p:cBhvr>
                                      <p:to>
                                        <p:strVal val="visible"/>
                                      </p:to>
                                    </p:set>
                                    <p:animEffect transition="in" filter="wipe(right)">
                                      <p:cBhvr>
                                        <p:cTn id="4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8" grpId="0"/>
      <p:bldP spid="10" grpId="0"/>
      <p:bldP spid="12" grpId="0" animBg="1"/>
      <p:bldP spid="14" grpId="0"/>
      <p:bldP spid="16" grpId="0"/>
      <p:bldP spid="11" grpId="0" animBg="1"/>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id="{4008A097-303C-428D-8EF8-2952A3B8805F}"/>
              </a:ext>
            </a:extLst>
          </p:cNvPr>
          <p:cNvSpPr txBox="1"/>
          <p:nvPr/>
        </p:nvSpPr>
        <p:spPr>
          <a:xfrm>
            <a:off x="9341178" y="401252"/>
            <a:ext cx="1901857"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"וַיְכַסֵּהוּ הֶעָנָן לָהָר"</a:t>
            </a:r>
            <a:endParaRPr lang="he-IL" dirty="0"/>
          </a:p>
        </p:txBody>
      </p:sp>
      <p:graphicFrame>
        <p:nvGraphicFramePr>
          <p:cNvPr id="3" name="טבלה 3">
            <a:extLst>
              <a:ext uri="{FF2B5EF4-FFF2-40B4-BE49-F238E27FC236}">
                <a16:creationId xmlns:a16="http://schemas.microsoft.com/office/drawing/2014/main" id="{FBB6AC3D-38A5-4945-9B8E-E9072DB626C9}"/>
              </a:ext>
            </a:extLst>
          </p:cNvPr>
          <p:cNvGraphicFramePr>
            <a:graphicFrameLocks noGrp="1"/>
          </p:cNvGraphicFramePr>
          <p:nvPr>
            <p:extLst>
              <p:ext uri="{D42A27DB-BD31-4B8C-83A1-F6EECF244321}">
                <p14:modId xmlns:p14="http://schemas.microsoft.com/office/powerpoint/2010/main" val="1453574874"/>
              </p:ext>
            </p:extLst>
          </p:nvPr>
        </p:nvGraphicFramePr>
        <p:xfrm>
          <a:off x="0" y="949746"/>
          <a:ext cx="12039079" cy="5908254"/>
        </p:xfrm>
        <a:graphic>
          <a:graphicData uri="http://schemas.openxmlformats.org/drawingml/2006/table">
            <a:tbl>
              <a:tblPr rtl="1" firstRow="1" bandRow="1">
                <a:tableStyleId>{5C22544A-7EE6-4342-B048-85BDC9FD1C3A}</a:tableStyleId>
              </a:tblPr>
              <a:tblGrid>
                <a:gridCol w="2981042">
                  <a:extLst>
                    <a:ext uri="{9D8B030D-6E8A-4147-A177-3AD203B41FA5}">
                      <a16:colId xmlns:a16="http://schemas.microsoft.com/office/drawing/2014/main" val="2795791129"/>
                    </a:ext>
                  </a:extLst>
                </a:gridCol>
                <a:gridCol w="3286962">
                  <a:extLst>
                    <a:ext uri="{9D8B030D-6E8A-4147-A177-3AD203B41FA5}">
                      <a16:colId xmlns:a16="http://schemas.microsoft.com/office/drawing/2014/main" val="3538642481"/>
                    </a:ext>
                  </a:extLst>
                </a:gridCol>
                <a:gridCol w="5771075">
                  <a:extLst>
                    <a:ext uri="{9D8B030D-6E8A-4147-A177-3AD203B41FA5}">
                      <a16:colId xmlns:a16="http://schemas.microsoft.com/office/drawing/2014/main" val="1977053532"/>
                    </a:ext>
                  </a:extLst>
                </a:gridCol>
              </a:tblGrid>
              <a:tr h="2145729">
                <a:tc rowSpan="2">
                  <a:txBody>
                    <a:bodyPr/>
                    <a:lstStyle/>
                    <a:p>
                      <a:pPr rtl="1"/>
                      <a:endParaRPr lang="he-IL" dirty="0"/>
                    </a:p>
                  </a:txBody>
                  <a:tcPr>
                    <a:solidFill>
                      <a:schemeClr val="tx2">
                        <a:lumMod val="60000"/>
                        <a:lumOff val="40000"/>
                      </a:schemeClr>
                    </a:solidFill>
                  </a:tcPr>
                </a:tc>
                <a:tc rowSpan="2">
                  <a:txBody>
                    <a:bodyPr/>
                    <a:lstStyle/>
                    <a:p>
                      <a:pPr rtl="1"/>
                      <a:endParaRPr lang="he-IL" dirty="0"/>
                    </a:p>
                  </a:txBody>
                  <a:tcPr>
                    <a:solidFill>
                      <a:schemeClr val="tx2">
                        <a:lumMod val="60000"/>
                        <a:lumOff val="40000"/>
                      </a:schemeClr>
                    </a:solidFill>
                  </a:tcPr>
                </a:tc>
                <a:tc>
                  <a:txBody>
                    <a:bodyPr/>
                    <a:lstStyle/>
                    <a:p>
                      <a:pPr rtl="1"/>
                      <a:endParaRPr lang="he-IL" dirty="0"/>
                    </a:p>
                  </a:txBody>
                  <a:tcPr>
                    <a:solidFill>
                      <a:schemeClr val="tx2">
                        <a:lumMod val="60000"/>
                        <a:lumOff val="40000"/>
                      </a:schemeClr>
                    </a:solidFill>
                  </a:tcPr>
                </a:tc>
                <a:extLst>
                  <a:ext uri="{0D108BD9-81ED-4DB2-BD59-A6C34878D82A}">
                    <a16:rowId xmlns:a16="http://schemas.microsoft.com/office/drawing/2014/main" val="3168293051"/>
                  </a:ext>
                </a:extLst>
              </a:tr>
              <a:tr h="500380">
                <a:tc vMerge="1">
                  <a:txBody>
                    <a:bodyPr/>
                    <a:lstStyle/>
                    <a:p>
                      <a:pPr rtl="1"/>
                      <a:endParaRPr lang="he-IL" dirty="0"/>
                    </a:p>
                  </a:txBody>
                  <a:tcPr>
                    <a:solidFill>
                      <a:schemeClr val="tx1">
                        <a:lumMod val="50000"/>
                        <a:lumOff val="50000"/>
                      </a:schemeClr>
                    </a:solidFill>
                  </a:tcPr>
                </a:tc>
                <a:tc vMerge="1">
                  <a:txBody>
                    <a:bodyPr/>
                    <a:lstStyle/>
                    <a:p>
                      <a:pPr rtl="1"/>
                      <a:endParaRPr lang="he-IL" dirty="0"/>
                    </a:p>
                  </a:txBody>
                  <a:tcPr>
                    <a:solidFill>
                      <a:schemeClr val="tx1">
                        <a:lumMod val="50000"/>
                        <a:lumOff val="50000"/>
                      </a:schemeClr>
                    </a:solidFill>
                  </a:tcPr>
                </a:tc>
                <a:tc rowSpan="2">
                  <a:txBody>
                    <a:bodyPr/>
                    <a:lstStyle/>
                    <a:p>
                      <a:pPr rtl="1"/>
                      <a:endParaRPr lang="he-IL" dirty="0"/>
                    </a:p>
                  </a:txBody>
                  <a:tcPr>
                    <a:solidFill>
                      <a:schemeClr val="tx2">
                        <a:lumMod val="60000"/>
                        <a:lumOff val="40000"/>
                      </a:schemeClr>
                    </a:solidFill>
                  </a:tcPr>
                </a:tc>
                <a:extLst>
                  <a:ext uri="{0D108BD9-81ED-4DB2-BD59-A6C34878D82A}">
                    <a16:rowId xmlns:a16="http://schemas.microsoft.com/office/drawing/2014/main" val="2662579838"/>
                  </a:ext>
                </a:extLst>
              </a:tr>
              <a:tr h="1191803">
                <a:tc rowSpan="3">
                  <a:txBody>
                    <a:bodyPr/>
                    <a:lstStyle/>
                    <a:p>
                      <a:pPr rtl="1"/>
                      <a:endParaRPr lang="he-IL" dirty="0"/>
                    </a:p>
                  </a:txBody>
                  <a:tcPr>
                    <a:solidFill>
                      <a:schemeClr val="tx2">
                        <a:lumMod val="60000"/>
                        <a:lumOff val="40000"/>
                      </a:schemeClr>
                    </a:solidFill>
                  </a:tcPr>
                </a:tc>
                <a:tc rowSpan="3">
                  <a:txBody>
                    <a:bodyPr/>
                    <a:lstStyle/>
                    <a:p>
                      <a:pPr rtl="1"/>
                      <a:endParaRPr lang="he-IL" dirty="0"/>
                    </a:p>
                  </a:txBody>
                  <a:tcPr>
                    <a:solidFill>
                      <a:schemeClr val="tx2">
                        <a:lumMod val="60000"/>
                        <a:lumOff val="40000"/>
                      </a:schemeClr>
                    </a:solidFill>
                  </a:tcPr>
                </a:tc>
                <a:tc vMerge="1">
                  <a:txBody>
                    <a:bodyPr/>
                    <a:lstStyle/>
                    <a:p>
                      <a:pPr rtl="1"/>
                      <a:endParaRPr lang="he-IL" dirty="0"/>
                    </a:p>
                  </a:txBody>
                  <a:tcPr>
                    <a:solidFill>
                      <a:schemeClr val="tx1">
                        <a:lumMod val="50000"/>
                        <a:lumOff val="50000"/>
                      </a:schemeClr>
                    </a:solidFill>
                  </a:tcPr>
                </a:tc>
                <a:extLst>
                  <a:ext uri="{0D108BD9-81ED-4DB2-BD59-A6C34878D82A}">
                    <a16:rowId xmlns:a16="http://schemas.microsoft.com/office/drawing/2014/main" val="3077090137"/>
                  </a:ext>
                </a:extLst>
              </a:tr>
              <a:tr h="954875">
                <a:tc vMerge="1">
                  <a:txBody>
                    <a:bodyPr/>
                    <a:lstStyle/>
                    <a:p>
                      <a:pPr rtl="1"/>
                      <a:endParaRPr lang="he-IL"/>
                    </a:p>
                  </a:txBody>
                  <a:tcPr/>
                </a:tc>
                <a:tc vMerge="1">
                  <a:txBody>
                    <a:bodyPr/>
                    <a:lstStyle/>
                    <a:p>
                      <a:pPr rtl="1"/>
                      <a:endParaRPr lang="he-IL"/>
                    </a:p>
                  </a:txBody>
                  <a:tcPr/>
                </a:tc>
                <a:tc>
                  <a:txBody>
                    <a:bodyPr/>
                    <a:lstStyle/>
                    <a:p>
                      <a:pPr rtl="1"/>
                      <a:endParaRPr lang="he-IL" dirty="0"/>
                    </a:p>
                  </a:txBody>
                  <a:tcPr>
                    <a:solidFill>
                      <a:schemeClr val="tx2">
                        <a:lumMod val="60000"/>
                        <a:lumOff val="40000"/>
                      </a:schemeClr>
                    </a:solidFill>
                  </a:tcPr>
                </a:tc>
                <a:extLst>
                  <a:ext uri="{0D108BD9-81ED-4DB2-BD59-A6C34878D82A}">
                    <a16:rowId xmlns:a16="http://schemas.microsoft.com/office/drawing/2014/main" val="1305932335"/>
                  </a:ext>
                </a:extLst>
              </a:tr>
              <a:tr h="1115467">
                <a:tc vMerge="1">
                  <a:txBody>
                    <a:bodyPr/>
                    <a:lstStyle/>
                    <a:p>
                      <a:pPr rtl="1"/>
                      <a:endParaRPr lang="he-IL"/>
                    </a:p>
                  </a:txBody>
                  <a:tcPr/>
                </a:tc>
                <a:tc vMerge="1">
                  <a:txBody>
                    <a:bodyPr/>
                    <a:lstStyle/>
                    <a:p>
                      <a:pPr rtl="1"/>
                      <a:endParaRPr lang="he-IL"/>
                    </a:p>
                  </a:txBody>
                  <a:tcPr/>
                </a:tc>
                <a:tc>
                  <a:txBody>
                    <a:bodyPr/>
                    <a:lstStyle/>
                    <a:p>
                      <a:pPr rtl="1"/>
                      <a:endParaRPr lang="he-IL" dirty="0"/>
                    </a:p>
                  </a:txBody>
                  <a:tcPr>
                    <a:solidFill>
                      <a:schemeClr val="tx2">
                        <a:lumMod val="60000"/>
                        <a:lumOff val="40000"/>
                      </a:schemeClr>
                    </a:solidFill>
                  </a:tcPr>
                </a:tc>
                <a:extLst>
                  <a:ext uri="{0D108BD9-81ED-4DB2-BD59-A6C34878D82A}">
                    <a16:rowId xmlns:a16="http://schemas.microsoft.com/office/drawing/2014/main" val="87030298"/>
                  </a:ext>
                </a:extLst>
              </a:tr>
            </a:tbl>
          </a:graphicData>
        </a:graphic>
      </p:graphicFrame>
      <p:sp>
        <p:nvSpPr>
          <p:cNvPr id="4" name="תיבת טקסט 3">
            <a:extLst>
              <a:ext uri="{FF2B5EF4-FFF2-40B4-BE49-F238E27FC236}">
                <a16:creationId xmlns:a16="http://schemas.microsoft.com/office/drawing/2014/main" id="{9285A432-F6C0-48C2-AC2B-4B10B0944A61}"/>
              </a:ext>
            </a:extLst>
          </p:cNvPr>
          <p:cNvSpPr txBox="1"/>
          <p:nvPr/>
        </p:nvSpPr>
        <p:spPr>
          <a:xfrm>
            <a:off x="9419080" y="1315812"/>
            <a:ext cx="2416405" cy="1200329"/>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pPr algn="ctr"/>
            <a:r>
              <a:rPr lang="he-IL" b="0" i="0" dirty="0">
                <a:solidFill>
                  <a:srgbClr val="000000"/>
                </a:solidFill>
                <a:effectLst/>
                <a:latin typeface="Arial" panose="020B0604020202020204" pitchFamily="34" charset="0"/>
              </a:rPr>
              <a:t>"וַיִּקְרָא אֶל מֹשֶׁה </a:t>
            </a:r>
            <a:r>
              <a:rPr lang="he-IL" b="0" i="0" dirty="0" err="1">
                <a:solidFill>
                  <a:srgbClr val="000000"/>
                </a:solidFill>
                <a:effectLst/>
                <a:latin typeface="Arial" panose="020B0604020202020204" pitchFamily="34" charset="0"/>
              </a:rPr>
              <a:t>מֹשֶׁה</a:t>
            </a:r>
            <a:r>
              <a:rPr lang="he-IL" b="0" i="0" dirty="0">
                <a:solidFill>
                  <a:srgbClr val="000000"/>
                </a:solidFill>
                <a:effectLst/>
                <a:latin typeface="Arial" panose="020B0604020202020204" pitchFamily="34" charset="0"/>
              </a:rPr>
              <a:t>"</a:t>
            </a:r>
          </a:p>
          <a:p>
            <a:pPr algn="ct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וְכׇל</a:t>
            </a:r>
            <a:r>
              <a:rPr lang="he-IL" b="0" i="0" dirty="0">
                <a:solidFill>
                  <a:srgbClr val="000000"/>
                </a:solidFill>
                <a:effectLst/>
                <a:latin typeface="Arial" panose="020B0604020202020204" pitchFamily="34" charset="0"/>
              </a:rPr>
              <a:t> יִשְׂרָאֵל </a:t>
            </a:r>
            <a:r>
              <a:rPr lang="he-IL" b="0" i="0" dirty="0" err="1">
                <a:solidFill>
                  <a:srgbClr val="000000"/>
                </a:solidFill>
                <a:effectLst/>
                <a:latin typeface="Arial" panose="020B0604020202020204" pitchFamily="34" charset="0"/>
              </a:rPr>
              <a:t>עוֹמְדִין</a:t>
            </a:r>
            <a:r>
              <a:rPr lang="he-IL" b="0" i="0" dirty="0">
                <a:solidFill>
                  <a:srgbClr val="000000"/>
                </a:solidFill>
                <a:effectLst/>
                <a:latin typeface="Arial" panose="020B0604020202020204" pitchFamily="34" charset="0"/>
              </a:rPr>
              <a:t> </a:t>
            </a:r>
          </a:p>
          <a:p>
            <a:pPr algn="ctr"/>
            <a:r>
              <a:rPr lang="he-IL" b="0" i="0" dirty="0">
                <a:solidFill>
                  <a:srgbClr val="000000"/>
                </a:solidFill>
                <a:effectLst/>
                <a:latin typeface="Arial" panose="020B0604020202020204" pitchFamily="34" charset="0"/>
              </a:rPr>
              <a:t>וְלֹא בָּא הַכָּתוּב אֶלָּא </a:t>
            </a:r>
          </a:p>
          <a:p>
            <a:pPr algn="ctr"/>
            <a:r>
              <a:rPr lang="he-IL" b="0" i="0" dirty="0">
                <a:solidFill>
                  <a:srgbClr val="000000"/>
                </a:solidFill>
                <a:effectLst/>
                <a:latin typeface="Arial" panose="020B0604020202020204" pitchFamily="34" charset="0"/>
              </a:rPr>
              <a:t>לַחְלֹק כָּבוֹד לְמֹשֶׁה </a:t>
            </a:r>
            <a:endParaRPr lang="he-IL" dirty="0"/>
          </a:p>
        </p:txBody>
      </p:sp>
      <p:sp>
        <p:nvSpPr>
          <p:cNvPr id="5" name="תיבת טקסט 4">
            <a:extLst>
              <a:ext uri="{FF2B5EF4-FFF2-40B4-BE49-F238E27FC236}">
                <a16:creationId xmlns:a16="http://schemas.microsoft.com/office/drawing/2014/main" id="{708F349D-CBC8-4F37-AF91-FFB3055C5D1F}"/>
              </a:ext>
            </a:extLst>
          </p:cNvPr>
          <p:cNvSpPr txBox="1"/>
          <p:nvPr/>
        </p:nvSpPr>
        <p:spPr>
          <a:xfrm>
            <a:off x="5904321" y="1346445"/>
            <a:ext cx="3196472" cy="1200329"/>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רַבִּי נָתָן אוֹמֵר לֹא בָּא הַכָּתוּב </a:t>
            </a:r>
          </a:p>
          <a:p>
            <a:r>
              <a:rPr lang="he-IL" b="0" i="0" dirty="0">
                <a:solidFill>
                  <a:srgbClr val="000000"/>
                </a:solidFill>
                <a:effectLst/>
                <a:latin typeface="Arial" panose="020B0604020202020204" pitchFamily="34" charset="0"/>
              </a:rPr>
              <a:t>אֶלָּא לְמָרֵק אֲכִילָה וּשְׁתִיָּה</a:t>
            </a:r>
          </a:p>
          <a:p>
            <a:r>
              <a:rPr lang="he-IL" b="0" i="0" dirty="0">
                <a:solidFill>
                  <a:srgbClr val="000000"/>
                </a:solidFill>
                <a:effectLst/>
                <a:latin typeface="Arial" panose="020B0604020202020204" pitchFamily="34" charset="0"/>
              </a:rPr>
              <a:t> שֶׁבְּמֵעָיו</a:t>
            </a:r>
          </a:p>
          <a:p>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לְשׂוּמו</a:t>
            </a:r>
            <a:r>
              <a:rPr lang="he-IL" b="0" i="0" dirty="0">
                <a:solidFill>
                  <a:srgbClr val="000000"/>
                </a:solidFill>
                <a:effectLst/>
                <a:latin typeface="Arial" panose="020B0604020202020204" pitchFamily="34" charset="0"/>
              </a:rPr>
              <a:t>ֹ כְּמַלְאֲכֵי הַשָּׁרֵת </a:t>
            </a:r>
            <a:endParaRPr lang="he-IL" dirty="0"/>
          </a:p>
        </p:txBody>
      </p:sp>
      <p:sp>
        <p:nvSpPr>
          <p:cNvPr id="6" name="תיבת טקסט 5">
            <a:extLst>
              <a:ext uri="{FF2B5EF4-FFF2-40B4-BE49-F238E27FC236}">
                <a16:creationId xmlns:a16="http://schemas.microsoft.com/office/drawing/2014/main" id="{FAC18C97-E5D0-4A25-AA43-95BE7FC93586}"/>
              </a:ext>
            </a:extLst>
          </p:cNvPr>
          <p:cNvSpPr txBox="1"/>
          <p:nvPr/>
        </p:nvSpPr>
        <p:spPr>
          <a:xfrm>
            <a:off x="944408" y="1385517"/>
            <a:ext cx="4171753" cy="1477328"/>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רַבִּי </a:t>
            </a:r>
            <a:r>
              <a:rPr lang="he-IL" b="0" i="0" dirty="0" err="1">
                <a:solidFill>
                  <a:srgbClr val="000000"/>
                </a:solidFill>
                <a:effectLst/>
                <a:latin typeface="Arial" panose="020B0604020202020204" pitchFamily="34" charset="0"/>
              </a:rPr>
              <a:t>מַתְיָא</a:t>
            </a:r>
            <a:r>
              <a:rPr lang="he-IL" b="0" i="0" dirty="0">
                <a:solidFill>
                  <a:srgbClr val="000000"/>
                </a:solidFill>
                <a:effectLst/>
                <a:latin typeface="Arial" panose="020B0604020202020204" pitchFamily="34" charset="0"/>
              </a:rPr>
              <a:t> בֶּן חָרָשׁ אוֹמֵר</a:t>
            </a:r>
          </a:p>
          <a:p>
            <a:r>
              <a:rPr lang="he-IL" b="0" i="0" dirty="0">
                <a:solidFill>
                  <a:srgbClr val="000000"/>
                </a:solidFill>
                <a:effectLst/>
                <a:latin typeface="Arial" panose="020B0604020202020204" pitchFamily="34" charset="0"/>
              </a:rPr>
              <a:t> לֹא בָּא הַכָּתוּב אֶלָּא לְאַיֵּים עָלָיו </a:t>
            </a:r>
          </a:p>
          <a:p>
            <a:r>
              <a:rPr lang="he-IL" b="0" i="0" dirty="0">
                <a:solidFill>
                  <a:srgbClr val="000000"/>
                </a:solidFill>
                <a:effectLst/>
                <a:latin typeface="Arial" panose="020B0604020202020204" pitchFamily="34" charset="0"/>
              </a:rPr>
              <a:t>כְּדֵי שֶׁתְּהֵא תּוֹרָה נִיתֶּנֶת בְּאֵימָה בִּרְתֵת וּבְזִיעַ </a:t>
            </a:r>
          </a:p>
          <a:p>
            <a:r>
              <a:rPr lang="he-IL" b="0" i="0" dirty="0">
                <a:solidFill>
                  <a:srgbClr val="000000"/>
                </a:solidFill>
                <a:effectLst/>
                <a:latin typeface="Arial" panose="020B0604020202020204" pitchFamily="34" charset="0"/>
              </a:rPr>
              <a:t>שֶׁנֶּאֱמַר עִבְדוּ אֶת ה' בְּיִרְאָה וְגִילוּ בִּרְעָדָה </a:t>
            </a:r>
          </a:p>
          <a:p>
            <a:r>
              <a:rPr lang="he-IL" b="0" i="0" dirty="0">
                <a:solidFill>
                  <a:srgbClr val="000000"/>
                </a:solidFill>
                <a:effectLst/>
                <a:latin typeface="Arial" panose="020B0604020202020204" pitchFamily="34" charset="0"/>
              </a:rPr>
              <a:t>מַאי וְגִילוּ בִּרְעָדָה </a:t>
            </a:r>
          </a:p>
        </p:txBody>
      </p:sp>
      <p:sp>
        <p:nvSpPr>
          <p:cNvPr id="7" name="תיבת טקסט 6">
            <a:extLst>
              <a:ext uri="{FF2B5EF4-FFF2-40B4-BE49-F238E27FC236}">
                <a16:creationId xmlns:a16="http://schemas.microsoft.com/office/drawing/2014/main" id="{944DC5EA-B7E0-4295-926B-4E2DD82A1A77}"/>
              </a:ext>
            </a:extLst>
          </p:cNvPr>
          <p:cNvSpPr txBox="1"/>
          <p:nvPr/>
        </p:nvSpPr>
        <p:spPr>
          <a:xfrm>
            <a:off x="186967" y="262752"/>
            <a:ext cx="9154211" cy="646331"/>
          </a:xfrm>
          <a:prstGeom prst="rect">
            <a:avLst/>
          </a:prstGeom>
          <a:noFill/>
        </p:spPr>
        <p:txBody>
          <a:bodyPr wrap="square">
            <a:spAutoFit/>
          </a:bodyPr>
          <a:lstStyle/>
          <a:p>
            <a:r>
              <a:rPr lang="he-IL" dirty="0"/>
              <a:t>פירוש פסוק זה  שכיסה הענן את ההר, </a:t>
            </a:r>
          </a:p>
          <a:p>
            <a:r>
              <a:rPr lang="he-IL" dirty="0"/>
              <a:t>שהרי באותם ששה ימים היה משה עולה ויורד להביא את דברי ה' אל העם ולהשיב את דבריהם אל ה'.</a:t>
            </a:r>
          </a:p>
        </p:txBody>
      </p:sp>
      <p:sp>
        <p:nvSpPr>
          <p:cNvPr id="8" name="תיבת טקסט 7">
            <a:extLst>
              <a:ext uri="{FF2B5EF4-FFF2-40B4-BE49-F238E27FC236}">
                <a16:creationId xmlns:a16="http://schemas.microsoft.com/office/drawing/2014/main" id="{82481111-1B1F-4FFF-87F7-0EC17E2BF002}"/>
              </a:ext>
            </a:extLst>
          </p:cNvPr>
          <p:cNvSpPr txBox="1"/>
          <p:nvPr/>
        </p:nvSpPr>
        <p:spPr>
          <a:xfrm>
            <a:off x="9149109" y="3666246"/>
            <a:ext cx="2892457" cy="2585323"/>
          </a:xfrm>
          <a:prstGeom prst="rect">
            <a:avLst/>
          </a:prstGeom>
          <a:solidFill>
            <a:schemeClr val="bg1"/>
          </a:solidFill>
        </p:spPr>
        <p:txBody>
          <a:bodyPr wrap="square">
            <a:spAutoFit/>
          </a:bodyPr>
          <a:lstStyle/>
          <a:p>
            <a:r>
              <a:rPr lang="he-IL" dirty="0"/>
              <a:t>סיום הפסוק מתייחס לעשרת הדברות, שבהם היו משה וכל ישראל עומדים לשמוע אותם מפי הגבורה.</a:t>
            </a:r>
          </a:p>
          <a:p>
            <a:r>
              <a:rPr lang="he-IL" dirty="0"/>
              <a:t>הפסוק בא לומר שהייתה כאן קריאה מיוחדת למשה להיכנס למחנה שכינה, וכדי לחלוק כבוד למשה, הייתה הקריאה מופנית אליו בלבד.</a:t>
            </a:r>
          </a:p>
        </p:txBody>
      </p:sp>
      <p:sp>
        <p:nvSpPr>
          <p:cNvPr id="9" name="תיבת טקסט 8">
            <a:extLst>
              <a:ext uri="{FF2B5EF4-FFF2-40B4-BE49-F238E27FC236}">
                <a16:creationId xmlns:a16="http://schemas.microsoft.com/office/drawing/2014/main" id="{5C4110B9-32F5-4459-9171-7B4D6964AFF4}"/>
              </a:ext>
            </a:extLst>
          </p:cNvPr>
          <p:cNvSpPr txBox="1"/>
          <p:nvPr/>
        </p:nvSpPr>
        <p:spPr>
          <a:xfrm>
            <a:off x="5835291" y="3632295"/>
            <a:ext cx="3070780" cy="3139321"/>
          </a:xfrm>
          <a:prstGeom prst="rect">
            <a:avLst/>
          </a:prstGeom>
          <a:solidFill>
            <a:schemeClr val="bg1"/>
          </a:solidFill>
        </p:spPr>
        <p:txBody>
          <a:bodyPr wrap="square">
            <a:spAutoFit/>
          </a:bodyPr>
          <a:lstStyle/>
          <a:p>
            <a:r>
              <a:rPr lang="he-IL" dirty="0"/>
              <a:t>הפסוק בא  לומר שמשה, נזקק לפרישה כדי למרק אכילה ושתיה שבמעיו קודם שנכנס להיות בין המלאכים, </a:t>
            </a:r>
            <a:r>
              <a:rPr lang="he-IL" dirty="0" err="1"/>
              <a:t>לשומו</a:t>
            </a:r>
            <a:r>
              <a:rPr lang="he-IL" dirty="0"/>
              <a:t> כמלאכי השרת.</a:t>
            </a:r>
          </a:p>
          <a:p>
            <a:r>
              <a:rPr lang="he-IL" dirty="0"/>
              <a:t>רבי נתן וסובר כדעת רבי יוסי הגלילי בעיקר פירושו, שהיה זה אחר עשרת הדברות, ואכן הייתה פרישה למשה. אלא שהוא חושב שאין ללמוד לדורות שכל הנכנס למחנה שכינה שיהא טעון פרישה.</a:t>
            </a:r>
          </a:p>
        </p:txBody>
      </p:sp>
      <p:sp>
        <p:nvSpPr>
          <p:cNvPr id="10" name="תיבת טקסט 9">
            <a:extLst>
              <a:ext uri="{FF2B5EF4-FFF2-40B4-BE49-F238E27FC236}">
                <a16:creationId xmlns:a16="http://schemas.microsoft.com/office/drawing/2014/main" id="{1C33E3E9-400C-4D3D-9B75-A0FDDAFB88A4}"/>
              </a:ext>
            </a:extLst>
          </p:cNvPr>
          <p:cNvSpPr txBox="1"/>
          <p:nvPr/>
        </p:nvSpPr>
        <p:spPr>
          <a:xfrm>
            <a:off x="150434" y="3252702"/>
            <a:ext cx="5505252" cy="1200329"/>
          </a:xfrm>
          <a:prstGeom prst="rect">
            <a:avLst/>
          </a:prstGeom>
          <a:solidFill>
            <a:schemeClr val="bg1"/>
          </a:solidFill>
        </p:spPr>
        <p:txBody>
          <a:bodyPr wrap="square">
            <a:spAutoFit/>
          </a:bodyPr>
          <a:lstStyle/>
          <a:p>
            <a:r>
              <a:rPr lang="he-IL" dirty="0"/>
              <a:t>רבי </a:t>
            </a:r>
            <a:r>
              <a:rPr lang="he-IL" dirty="0" err="1"/>
              <a:t>מתיא</a:t>
            </a:r>
            <a:r>
              <a:rPr lang="he-IL" dirty="0"/>
              <a:t> בן חרש מפרש פסוק זה: : שאין כאן דין פרישה לשאר הנכנסים. כי הכתוב  בא, על מנת להפריש את משה </a:t>
            </a:r>
          </a:p>
          <a:p>
            <a:r>
              <a:rPr lang="he-IL" dirty="0"/>
              <a:t>כדי לאיים עליו, שישיב לבבו לבא אל הקדוש ברוך הוא מתוך אימה, כדי שתהא תורה ניתנת על ידו באימה ברתת ובזיע!</a:t>
            </a:r>
          </a:p>
        </p:txBody>
      </p:sp>
      <p:sp>
        <p:nvSpPr>
          <p:cNvPr id="12" name="תיבת טקסט 11">
            <a:extLst>
              <a:ext uri="{FF2B5EF4-FFF2-40B4-BE49-F238E27FC236}">
                <a16:creationId xmlns:a16="http://schemas.microsoft.com/office/drawing/2014/main" id="{6DE20ABC-129A-42E4-9CB5-B7B95128612D}"/>
              </a:ext>
            </a:extLst>
          </p:cNvPr>
          <p:cNvSpPr txBox="1"/>
          <p:nvPr/>
        </p:nvSpPr>
        <p:spPr>
          <a:xfrm>
            <a:off x="944408" y="4958907"/>
            <a:ext cx="4105373" cy="646331"/>
          </a:xfrm>
          <a:prstGeom prst="rect">
            <a:avLst/>
          </a:prstGeom>
          <a:solidFill>
            <a:schemeClr val="accent5">
              <a:lumMod val="20000"/>
              <a:lumOff val="80000"/>
            </a:schemeClr>
          </a:solidFill>
        </p:spPr>
        <p:txBody>
          <a:bodyPr wrap="square">
            <a:spAutoFit/>
          </a:bodyPr>
          <a:lstStyle/>
          <a:p>
            <a:r>
              <a:rPr lang="he-IL" b="0" i="0" dirty="0">
                <a:solidFill>
                  <a:srgbClr val="000000"/>
                </a:solidFill>
                <a:effectLst/>
                <a:latin typeface="Arial" panose="020B0604020202020204" pitchFamily="34" charset="0"/>
              </a:rPr>
              <a:t>אָמַר רַב </a:t>
            </a:r>
            <a:r>
              <a:rPr lang="he-IL" b="0" i="0" dirty="0" err="1">
                <a:solidFill>
                  <a:srgbClr val="000000"/>
                </a:solidFill>
                <a:effectLst/>
                <a:latin typeface="Arial" panose="020B0604020202020204" pitchFamily="34" charset="0"/>
              </a:rPr>
              <a:t>אַדָּא</a:t>
            </a:r>
            <a:r>
              <a:rPr lang="he-IL" b="0" i="0" dirty="0">
                <a:solidFill>
                  <a:srgbClr val="000000"/>
                </a:solidFill>
                <a:effectLst/>
                <a:latin typeface="Arial" panose="020B0604020202020204" pitchFamily="34" charset="0"/>
              </a:rPr>
              <a:t> בַּר מַתְנָה אָמַר רַב </a:t>
            </a:r>
          </a:p>
          <a:p>
            <a:r>
              <a:rPr lang="he-IL" b="0" i="0" dirty="0">
                <a:solidFill>
                  <a:srgbClr val="000000"/>
                </a:solidFill>
                <a:effectLst/>
                <a:latin typeface="Arial" panose="020B0604020202020204" pitchFamily="34" charset="0"/>
              </a:rPr>
              <a:t>בִּמְקוֹם גִּילָה שָׁם תְּהֵא רְעָדָה</a:t>
            </a:r>
            <a:endParaRPr lang="he-IL" dirty="0"/>
          </a:p>
        </p:txBody>
      </p:sp>
      <p:sp>
        <p:nvSpPr>
          <p:cNvPr id="13" name="תיבת טקסט 12">
            <a:extLst>
              <a:ext uri="{FF2B5EF4-FFF2-40B4-BE49-F238E27FC236}">
                <a16:creationId xmlns:a16="http://schemas.microsoft.com/office/drawing/2014/main" id="{25CCED4D-5C46-4405-BD93-7C753E0BD08B}"/>
              </a:ext>
            </a:extLst>
          </p:cNvPr>
          <p:cNvSpPr txBox="1"/>
          <p:nvPr/>
        </p:nvSpPr>
        <p:spPr>
          <a:xfrm>
            <a:off x="173348" y="5848286"/>
            <a:ext cx="5505252" cy="923330"/>
          </a:xfrm>
          <a:prstGeom prst="rect">
            <a:avLst/>
          </a:prstGeom>
          <a:solidFill>
            <a:schemeClr val="bg1"/>
          </a:solidFill>
        </p:spPr>
        <p:txBody>
          <a:bodyPr wrap="square">
            <a:spAutoFit/>
          </a:bodyPr>
          <a:lstStyle/>
          <a:p>
            <a:r>
              <a:rPr lang="he-IL" dirty="0"/>
              <a:t>אמר רב </a:t>
            </a:r>
            <a:r>
              <a:rPr lang="he-IL" dirty="0" err="1"/>
              <a:t>אדא</a:t>
            </a:r>
            <a:r>
              <a:rPr lang="he-IL" dirty="0"/>
              <a:t> בר מתנה אמר רב: במקום גילה של נתינת התורה - שנאמר בה "פקודי ה' ישרים משמחי לב" - שם תהא שרויה רעדה. </a:t>
            </a:r>
          </a:p>
        </p:txBody>
      </p:sp>
      <p:sp>
        <p:nvSpPr>
          <p:cNvPr id="14" name="תיבת טקסט 13">
            <a:extLst>
              <a:ext uri="{FF2B5EF4-FFF2-40B4-BE49-F238E27FC236}">
                <a16:creationId xmlns:a16="http://schemas.microsoft.com/office/drawing/2014/main" id="{E556C076-D2A4-4458-8262-923EB4BDC67B}"/>
              </a:ext>
            </a:extLst>
          </p:cNvPr>
          <p:cNvSpPr txBox="1"/>
          <p:nvPr/>
        </p:nvSpPr>
        <p:spPr>
          <a:xfrm>
            <a:off x="10338062" y="40662"/>
            <a:ext cx="1809946" cy="369332"/>
          </a:xfrm>
          <a:prstGeom prst="rect">
            <a:avLst/>
          </a:prstGeom>
          <a:noFill/>
        </p:spPr>
        <p:txBody>
          <a:bodyPr wrap="square" rtlCol="1">
            <a:spAutoFit/>
          </a:bodyPr>
          <a:lstStyle/>
          <a:p>
            <a:r>
              <a:rPr lang="he-IL" dirty="0"/>
              <a:t>יומא דף ד' עמ' ב'</a:t>
            </a:r>
          </a:p>
        </p:txBody>
      </p:sp>
    </p:spTree>
    <p:extLst>
      <p:ext uri="{BB962C8B-B14F-4D97-AF65-F5344CB8AC3E}">
        <p14:creationId xmlns:p14="http://schemas.microsoft.com/office/powerpoint/2010/main" val="3476261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25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750"/>
                            </p:stCondLst>
                            <p:childTnLst>
                              <p:par>
                                <p:cTn id="11" presetID="22" presetClass="entr" presetSubtype="2" fill="hold" grpId="0" nodeType="afterEffect">
                                  <p:stCondLst>
                                    <p:cond delay="1250"/>
                                  </p:stCondLst>
                                  <p:childTnLst>
                                    <p:set>
                                      <p:cBhvr>
                                        <p:cTn id="12" dur="1" fill="hold">
                                          <p:stCondLst>
                                            <p:cond delay="0"/>
                                          </p:stCondLst>
                                        </p:cTn>
                                        <p:tgtEl>
                                          <p:spTgt spid="7"/>
                                        </p:tgtEl>
                                        <p:attrNameLst>
                                          <p:attrName>style.visibility</p:attrName>
                                        </p:attrNameLst>
                                      </p:cBhvr>
                                      <p:to>
                                        <p:strVal val="visible"/>
                                      </p:to>
                                    </p:set>
                                    <p:animEffect transition="in" filter="wipe(right)">
                                      <p:cBhvr>
                                        <p:cTn id="13" dur="500"/>
                                        <p:tgtEl>
                                          <p:spTgt spid="7"/>
                                        </p:tgtEl>
                                      </p:cBhvr>
                                    </p:animEffect>
                                  </p:childTnLst>
                                </p:cTn>
                              </p:par>
                            </p:childTnLst>
                          </p:cTn>
                        </p:par>
                        <p:par>
                          <p:cTn id="14" fill="hold">
                            <p:stCondLst>
                              <p:cond delay="2500"/>
                            </p:stCondLst>
                            <p:childTnLst>
                              <p:par>
                                <p:cTn id="15" presetID="22" presetClass="entr" presetSubtype="4" fill="hold" nodeType="afterEffect">
                                  <p:stCondLst>
                                    <p:cond delay="200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par>
                          <p:cTn id="18" fill="hold">
                            <p:stCondLst>
                              <p:cond delay="5000"/>
                            </p:stCondLst>
                            <p:childTnLst>
                              <p:par>
                                <p:cTn id="19" presetID="53" presetClass="entr" presetSubtype="16" fill="hold" grpId="0" nodeType="afterEffect">
                                  <p:stCondLst>
                                    <p:cond delay="50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childTnLst>
                          </p:cTn>
                        </p:par>
                        <p:par>
                          <p:cTn id="24" fill="hold">
                            <p:stCondLst>
                              <p:cond delay="6000"/>
                            </p:stCondLst>
                            <p:childTnLst>
                              <p:par>
                                <p:cTn id="25" presetID="22" presetClass="entr" presetSubtype="1" fill="hold" grpId="0" nodeType="afterEffect">
                                  <p:stCondLst>
                                    <p:cond delay="2000"/>
                                  </p:stCondLst>
                                  <p:childTnLst>
                                    <p:set>
                                      <p:cBhvr>
                                        <p:cTn id="26" dur="1" fill="hold">
                                          <p:stCondLst>
                                            <p:cond delay="0"/>
                                          </p:stCondLst>
                                        </p:cTn>
                                        <p:tgtEl>
                                          <p:spTgt spid="8"/>
                                        </p:tgtEl>
                                        <p:attrNameLst>
                                          <p:attrName>style.visibility</p:attrName>
                                        </p:attrNameLst>
                                      </p:cBhvr>
                                      <p:to>
                                        <p:strVal val="visible"/>
                                      </p:to>
                                    </p:set>
                                    <p:animEffect transition="in" filter="wipe(up)">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 fill="hold"/>
                                        <p:tgtEl>
                                          <p:spTgt spid="5"/>
                                        </p:tgtEl>
                                        <p:attrNameLst>
                                          <p:attrName>ppt_w</p:attrName>
                                        </p:attrNameLst>
                                      </p:cBhvr>
                                      <p:tavLst>
                                        <p:tav tm="0">
                                          <p:val>
                                            <p:fltVal val="0"/>
                                          </p:val>
                                        </p:tav>
                                        <p:tav tm="100000">
                                          <p:val>
                                            <p:strVal val="#ppt_w"/>
                                          </p:val>
                                        </p:tav>
                                      </p:tavLst>
                                    </p:anim>
                                    <p:anim calcmode="lin" valueType="num">
                                      <p:cBhvr>
                                        <p:cTn id="33" dur="500" fill="hold"/>
                                        <p:tgtEl>
                                          <p:spTgt spid="5"/>
                                        </p:tgtEl>
                                        <p:attrNameLst>
                                          <p:attrName>ppt_h</p:attrName>
                                        </p:attrNameLst>
                                      </p:cBhvr>
                                      <p:tavLst>
                                        <p:tav tm="0">
                                          <p:val>
                                            <p:fltVal val="0"/>
                                          </p:val>
                                        </p:tav>
                                        <p:tav tm="100000">
                                          <p:val>
                                            <p:strVal val="#ppt_h"/>
                                          </p:val>
                                        </p:tav>
                                      </p:tavLst>
                                    </p:anim>
                                    <p:animEffect transition="in" filter="fade">
                                      <p:cBhvr>
                                        <p:cTn id="34" dur="500"/>
                                        <p:tgtEl>
                                          <p:spTgt spid="5"/>
                                        </p:tgtEl>
                                      </p:cBhvr>
                                    </p:animEffect>
                                  </p:childTnLst>
                                </p:cTn>
                              </p:par>
                            </p:childTnLst>
                          </p:cTn>
                        </p:par>
                        <p:par>
                          <p:cTn id="35" fill="hold">
                            <p:stCondLst>
                              <p:cond delay="500"/>
                            </p:stCondLst>
                            <p:childTnLst>
                              <p:par>
                                <p:cTn id="36" presetID="22" presetClass="entr" presetSubtype="1" fill="hold" grpId="0" nodeType="afterEffect">
                                  <p:stCondLst>
                                    <p:cond delay="2250"/>
                                  </p:stCondLst>
                                  <p:childTnLst>
                                    <p:set>
                                      <p:cBhvr>
                                        <p:cTn id="37" dur="1" fill="hold">
                                          <p:stCondLst>
                                            <p:cond delay="0"/>
                                          </p:stCondLst>
                                        </p:cTn>
                                        <p:tgtEl>
                                          <p:spTgt spid="9"/>
                                        </p:tgtEl>
                                        <p:attrNameLst>
                                          <p:attrName>style.visibility</p:attrName>
                                        </p:attrNameLst>
                                      </p:cBhvr>
                                      <p:to>
                                        <p:strVal val="visible"/>
                                      </p:to>
                                    </p:set>
                                    <p:animEffect transition="in" filter="wipe(up)">
                                      <p:cBhvr>
                                        <p:cTn id="38" dur="500"/>
                                        <p:tgtEl>
                                          <p:spTgt spid="9"/>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p:cTn id="43" dur="500" fill="hold"/>
                                        <p:tgtEl>
                                          <p:spTgt spid="6"/>
                                        </p:tgtEl>
                                        <p:attrNameLst>
                                          <p:attrName>ppt_w</p:attrName>
                                        </p:attrNameLst>
                                      </p:cBhvr>
                                      <p:tavLst>
                                        <p:tav tm="0">
                                          <p:val>
                                            <p:fltVal val="0"/>
                                          </p:val>
                                        </p:tav>
                                        <p:tav tm="100000">
                                          <p:val>
                                            <p:strVal val="#ppt_w"/>
                                          </p:val>
                                        </p:tav>
                                      </p:tavLst>
                                    </p:anim>
                                    <p:anim calcmode="lin" valueType="num">
                                      <p:cBhvr>
                                        <p:cTn id="44" dur="500" fill="hold"/>
                                        <p:tgtEl>
                                          <p:spTgt spid="6"/>
                                        </p:tgtEl>
                                        <p:attrNameLst>
                                          <p:attrName>ppt_h</p:attrName>
                                        </p:attrNameLst>
                                      </p:cBhvr>
                                      <p:tavLst>
                                        <p:tav tm="0">
                                          <p:val>
                                            <p:fltVal val="0"/>
                                          </p:val>
                                        </p:tav>
                                        <p:tav tm="100000">
                                          <p:val>
                                            <p:strVal val="#ppt_h"/>
                                          </p:val>
                                        </p:tav>
                                      </p:tavLst>
                                    </p:anim>
                                    <p:animEffect transition="in" filter="fade">
                                      <p:cBhvr>
                                        <p:cTn id="45" dur="500"/>
                                        <p:tgtEl>
                                          <p:spTgt spid="6"/>
                                        </p:tgtEl>
                                      </p:cBhvr>
                                    </p:animEffect>
                                  </p:childTnLst>
                                </p:cTn>
                              </p:par>
                            </p:childTnLst>
                          </p:cTn>
                        </p:par>
                        <p:par>
                          <p:cTn id="46" fill="hold">
                            <p:stCondLst>
                              <p:cond delay="500"/>
                            </p:stCondLst>
                            <p:childTnLst>
                              <p:par>
                                <p:cTn id="47" presetID="22" presetClass="entr" presetSubtype="1" fill="hold" grpId="0" nodeType="afterEffect">
                                  <p:stCondLst>
                                    <p:cond delay="2250"/>
                                  </p:stCondLst>
                                  <p:childTnLst>
                                    <p:set>
                                      <p:cBhvr>
                                        <p:cTn id="48" dur="1" fill="hold">
                                          <p:stCondLst>
                                            <p:cond delay="0"/>
                                          </p:stCondLst>
                                        </p:cTn>
                                        <p:tgtEl>
                                          <p:spTgt spid="10"/>
                                        </p:tgtEl>
                                        <p:attrNameLst>
                                          <p:attrName>style.visibility</p:attrName>
                                        </p:attrNameLst>
                                      </p:cBhvr>
                                      <p:to>
                                        <p:strVal val="visible"/>
                                      </p:to>
                                    </p:set>
                                    <p:animEffect transition="in" filter="wipe(up)">
                                      <p:cBhvr>
                                        <p:cTn id="49" dur="500"/>
                                        <p:tgtEl>
                                          <p:spTgt spid="10"/>
                                        </p:tgtEl>
                                      </p:cBhvr>
                                    </p:animEffect>
                                  </p:childTnLst>
                                </p:cTn>
                              </p:par>
                            </p:childTnLst>
                          </p:cTn>
                        </p:par>
                        <p:par>
                          <p:cTn id="50" fill="hold">
                            <p:stCondLst>
                              <p:cond delay="3250"/>
                            </p:stCondLst>
                            <p:childTnLst>
                              <p:par>
                                <p:cTn id="51" presetID="53" presetClass="entr" presetSubtype="16" fill="hold" grpId="0" nodeType="afterEffect">
                                  <p:stCondLst>
                                    <p:cond delay="3750"/>
                                  </p:stCondLst>
                                  <p:childTnLst>
                                    <p:set>
                                      <p:cBhvr>
                                        <p:cTn id="52" dur="1" fill="hold">
                                          <p:stCondLst>
                                            <p:cond delay="0"/>
                                          </p:stCondLst>
                                        </p:cTn>
                                        <p:tgtEl>
                                          <p:spTgt spid="12"/>
                                        </p:tgtEl>
                                        <p:attrNameLst>
                                          <p:attrName>style.visibility</p:attrName>
                                        </p:attrNameLst>
                                      </p:cBhvr>
                                      <p:to>
                                        <p:strVal val="visible"/>
                                      </p:to>
                                    </p:set>
                                    <p:anim calcmode="lin" valueType="num">
                                      <p:cBhvr>
                                        <p:cTn id="53" dur="500" fill="hold"/>
                                        <p:tgtEl>
                                          <p:spTgt spid="12"/>
                                        </p:tgtEl>
                                        <p:attrNameLst>
                                          <p:attrName>ppt_w</p:attrName>
                                        </p:attrNameLst>
                                      </p:cBhvr>
                                      <p:tavLst>
                                        <p:tav tm="0">
                                          <p:val>
                                            <p:fltVal val="0"/>
                                          </p:val>
                                        </p:tav>
                                        <p:tav tm="100000">
                                          <p:val>
                                            <p:strVal val="#ppt_w"/>
                                          </p:val>
                                        </p:tav>
                                      </p:tavLst>
                                    </p:anim>
                                    <p:anim calcmode="lin" valueType="num">
                                      <p:cBhvr>
                                        <p:cTn id="54" dur="500" fill="hold"/>
                                        <p:tgtEl>
                                          <p:spTgt spid="12"/>
                                        </p:tgtEl>
                                        <p:attrNameLst>
                                          <p:attrName>ppt_h</p:attrName>
                                        </p:attrNameLst>
                                      </p:cBhvr>
                                      <p:tavLst>
                                        <p:tav tm="0">
                                          <p:val>
                                            <p:fltVal val="0"/>
                                          </p:val>
                                        </p:tav>
                                        <p:tav tm="100000">
                                          <p:val>
                                            <p:strVal val="#ppt_h"/>
                                          </p:val>
                                        </p:tav>
                                      </p:tavLst>
                                    </p:anim>
                                    <p:animEffect transition="in" filter="fade">
                                      <p:cBhvr>
                                        <p:cTn id="55" dur="500"/>
                                        <p:tgtEl>
                                          <p:spTgt spid="12"/>
                                        </p:tgtEl>
                                      </p:cBhvr>
                                    </p:animEffect>
                                  </p:childTnLst>
                                </p:cTn>
                              </p:par>
                            </p:childTnLst>
                          </p:cTn>
                        </p:par>
                        <p:par>
                          <p:cTn id="56" fill="hold">
                            <p:stCondLst>
                              <p:cond delay="7500"/>
                            </p:stCondLst>
                            <p:childTnLst>
                              <p:par>
                                <p:cTn id="57" presetID="22" presetClass="entr" presetSubtype="1" fill="hold" grpId="0" nodeType="afterEffect">
                                  <p:stCondLst>
                                    <p:cond delay="2750"/>
                                  </p:stCondLst>
                                  <p:childTnLst>
                                    <p:set>
                                      <p:cBhvr>
                                        <p:cTn id="58" dur="1" fill="hold">
                                          <p:stCondLst>
                                            <p:cond delay="0"/>
                                          </p:stCondLst>
                                        </p:cTn>
                                        <p:tgtEl>
                                          <p:spTgt spid="13"/>
                                        </p:tgtEl>
                                        <p:attrNameLst>
                                          <p:attrName>style.visibility</p:attrName>
                                        </p:attrNameLst>
                                      </p:cBhvr>
                                      <p:to>
                                        <p:strVal val="visible"/>
                                      </p:to>
                                    </p:set>
                                    <p:animEffect transition="in" filter="wipe(up)">
                                      <p:cBhvr>
                                        <p:cTn id="5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p:bldP spid="8" grpId="0" animBg="1"/>
      <p:bldP spid="9" grpId="0" animBg="1"/>
      <p:bldP spid="10"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D5F7CDFE-F27A-4364-A6ED-2497DFE980CB}"/>
              </a:ext>
            </a:extLst>
          </p:cNvPr>
          <p:cNvSpPr txBox="1"/>
          <p:nvPr/>
        </p:nvSpPr>
        <p:spPr>
          <a:xfrm>
            <a:off x="527901" y="0"/>
            <a:ext cx="10842396" cy="369332"/>
          </a:xfrm>
          <a:prstGeom prst="rect">
            <a:avLst/>
          </a:prstGeom>
          <a:noFill/>
        </p:spPr>
        <p:txBody>
          <a:bodyPr wrap="square">
            <a:spAutoFit/>
          </a:bodyPr>
          <a:lstStyle/>
          <a:p>
            <a:r>
              <a:rPr lang="he-IL" dirty="0">
                <a:solidFill>
                  <a:schemeClr val="tx1"/>
                </a:solidFill>
              </a:rPr>
              <a:t>לפי רש"י </a:t>
            </a:r>
            <a:r>
              <a:rPr lang="he-IL" dirty="0"/>
              <a:t>הגמרא להלן מסייעת לדעת ריש לקיש לעומת דברי רבי יוסי הגלילי, שלמד דין פרישה לדורות מפרישה בהר סיני</a:t>
            </a:r>
          </a:p>
        </p:txBody>
      </p:sp>
      <p:sp>
        <p:nvSpPr>
          <p:cNvPr id="5" name="תיבת טקסט 4">
            <a:extLst>
              <a:ext uri="{FF2B5EF4-FFF2-40B4-BE49-F238E27FC236}">
                <a16:creationId xmlns:a16="http://schemas.microsoft.com/office/drawing/2014/main" id="{3DD524A1-F714-45C6-8C46-CE60B51970B5}"/>
              </a:ext>
            </a:extLst>
          </p:cNvPr>
          <p:cNvSpPr txBox="1"/>
          <p:nvPr/>
        </p:nvSpPr>
        <p:spPr>
          <a:xfrm>
            <a:off x="7402397" y="3532464"/>
            <a:ext cx="4725971" cy="1323439"/>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sz="1600" b="0" i="0" dirty="0">
                <a:solidFill>
                  <a:srgbClr val="000000"/>
                </a:solidFill>
                <a:effectLst/>
                <a:latin typeface="Arial" panose="020B0604020202020204" pitchFamily="34" charset="0"/>
              </a:rPr>
              <a:t>רַבִּי יוֹסֵי הַגְּלִילִי סָבַר לַהּ כְּתַנָּא קַמָּא </a:t>
            </a:r>
            <a:r>
              <a:rPr lang="he-IL" sz="1600" b="0" i="0" dirty="0" err="1">
                <a:solidFill>
                  <a:srgbClr val="000000"/>
                </a:solidFill>
                <a:effectLst/>
                <a:latin typeface="Arial" panose="020B0604020202020204" pitchFamily="34" charset="0"/>
              </a:rPr>
              <a:t>דְּאָמַר</a:t>
            </a:r>
            <a:r>
              <a:rPr lang="he-IL" sz="1600" b="0" i="0" dirty="0">
                <a:solidFill>
                  <a:srgbClr val="000000"/>
                </a:solidFill>
                <a:effectLst/>
                <a:latin typeface="Arial" panose="020B0604020202020204" pitchFamily="34" charset="0"/>
              </a:rPr>
              <a:t> </a:t>
            </a:r>
          </a:p>
          <a:p>
            <a:r>
              <a:rPr lang="he-IL" sz="1600" b="0" i="0" dirty="0">
                <a:solidFill>
                  <a:srgbClr val="000000"/>
                </a:solidFill>
                <a:effectLst/>
                <a:latin typeface="Arial" panose="020B0604020202020204" pitchFamily="34" charset="0"/>
              </a:rPr>
              <a:t>בְּשִׁשָּׁה בַּחוֹדֶשׁ נִיתְּנָה תּוֹרָה </a:t>
            </a:r>
          </a:p>
          <a:p>
            <a:r>
              <a:rPr lang="he-IL" sz="1600" b="0" i="0" dirty="0">
                <a:solidFill>
                  <a:srgbClr val="000000"/>
                </a:solidFill>
                <a:effectLst/>
                <a:latin typeface="Arial" panose="020B0604020202020204" pitchFamily="34" charset="0"/>
              </a:rPr>
              <a:t>הִלְכָּךְ זֶה הָיָה מַעֲשֶׂה </a:t>
            </a:r>
            <a:r>
              <a:rPr lang="he-IL" sz="1600" b="1" i="0" dirty="0">
                <a:solidFill>
                  <a:srgbClr val="000000"/>
                </a:solidFill>
                <a:effectLst/>
                <a:latin typeface="Arial" panose="020B0604020202020204" pitchFamily="34" charset="0"/>
              </a:rPr>
              <a:t>אַחַר</a:t>
            </a:r>
            <a:r>
              <a:rPr lang="he-IL" sz="1600" b="0" i="0" dirty="0">
                <a:solidFill>
                  <a:srgbClr val="000000"/>
                </a:solidFill>
                <a:effectLst/>
                <a:latin typeface="Arial" panose="020B0604020202020204" pitchFamily="34" charset="0"/>
              </a:rPr>
              <a:t> עֲשֶׂרֶת הַדִּבְּרוֹת </a:t>
            </a:r>
          </a:p>
          <a:p>
            <a:r>
              <a:rPr lang="he-IL" sz="1600" b="0" i="0" dirty="0">
                <a:solidFill>
                  <a:srgbClr val="000000"/>
                </a:solidFill>
                <a:effectLst/>
                <a:latin typeface="Arial" panose="020B0604020202020204" pitchFamily="34" charset="0"/>
              </a:rPr>
              <a:t>וַיִּשְׁכּוֹן כְּבוֹד ה' עַל הַר סִינַי וַיְכַסֵּהוּ הֶעָנָן שֵׁשֶׁת יָמִים </a:t>
            </a:r>
          </a:p>
          <a:p>
            <a:r>
              <a:rPr lang="he-IL" sz="1600" b="0" i="0" dirty="0">
                <a:solidFill>
                  <a:srgbClr val="000000"/>
                </a:solidFill>
                <a:effectLst/>
                <a:latin typeface="Arial" panose="020B0604020202020204" pitchFamily="34" charset="0"/>
              </a:rPr>
              <a:t>לְמֹשֶׁה, וַיִּקְרָא אֶל מֹשֶׁה בַּיּוֹם הַשְּׁבִיעִי </a:t>
            </a:r>
            <a:r>
              <a:rPr lang="he-IL" sz="1600" b="0" i="0" dirty="0" err="1">
                <a:solidFill>
                  <a:srgbClr val="000000"/>
                </a:solidFill>
                <a:effectLst/>
                <a:latin typeface="Arial" panose="020B0604020202020204" pitchFamily="34" charset="0"/>
              </a:rPr>
              <a:t>לְקַבּוֹלֵי</a:t>
            </a:r>
            <a:r>
              <a:rPr lang="he-IL" sz="1600" b="0" i="0" dirty="0">
                <a:solidFill>
                  <a:srgbClr val="000000"/>
                </a:solidFill>
                <a:effectLst/>
                <a:latin typeface="Arial" panose="020B0604020202020204" pitchFamily="34" charset="0"/>
              </a:rPr>
              <a:t> שְׁאָר תּוֹרָה </a:t>
            </a:r>
            <a:endParaRPr lang="he-IL" sz="1600" dirty="0"/>
          </a:p>
        </p:txBody>
      </p:sp>
      <p:sp>
        <p:nvSpPr>
          <p:cNvPr id="9" name="תיבת טקסט 8">
            <a:extLst>
              <a:ext uri="{FF2B5EF4-FFF2-40B4-BE49-F238E27FC236}">
                <a16:creationId xmlns:a16="http://schemas.microsoft.com/office/drawing/2014/main" id="{9685F633-77DA-4363-836E-822EEE80030F}"/>
              </a:ext>
            </a:extLst>
          </p:cNvPr>
          <p:cNvSpPr txBox="1"/>
          <p:nvPr/>
        </p:nvSpPr>
        <p:spPr>
          <a:xfrm>
            <a:off x="538112" y="369332"/>
            <a:ext cx="10842396" cy="923330"/>
          </a:xfrm>
          <a:prstGeom prst="rect">
            <a:avLst/>
          </a:prstGeom>
          <a:noFill/>
        </p:spPr>
        <p:txBody>
          <a:bodyPr wrap="square">
            <a:spAutoFit/>
          </a:bodyPr>
          <a:lstStyle/>
          <a:p>
            <a:r>
              <a:rPr lang="he-IL" dirty="0" err="1">
                <a:solidFill>
                  <a:schemeClr val="tx1"/>
                </a:solidFill>
              </a:rPr>
              <a:t>תוס</a:t>
            </a:r>
            <a:r>
              <a:rPr lang="he-IL" dirty="0">
                <a:solidFill>
                  <a:schemeClr val="tx1"/>
                </a:solidFill>
              </a:rPr>
              <a:t>' </a:t>
            </a:r>
            <a:r>
              <a:rPr lang="he-IL" dirty="0" err="1">
                <a:solidFill>
                  <a:schemeClr val="tx1"/>
                </a:solidFill>
              </a:rPr>
              <a:t>הרא"ש</a:t>
            </a:r>
            <a:r>
              <a:rPr lang="he-IL" dirty="0">
                <a:solidFill>
                  <a:schemeClr val="tx1"/>
                </a:solidFill>
              </a:rPr>
              <a:t> פירש שכל התנאים שנחלקו על רבי עקיבא, וסוברים שאחר עשרת הדברות היה מעשה, </a:t>
            </a:r>
          </a:p>
          <a:p>
            <a:r>
              <a:rPr lang="he-IL" dirty="0">
                <a:solidFill>
                  <a:schemeClr val="tx1"/>
                </a:solidFill>
              </a:rPr>
              <a:t>מסייעים לדעת ריש לקיש. ולפירושו, </a:t>
            </a:r>
          </a:p>
          <a:p>
            <a:r>
              <a:rPr lang="he-IL" dirty="0">
                <a:solidFill>
                  <a:schemeClr val="tx1"/>
                </a:solidFill>
              </a:rPr>
              <a:t>אף לרבי יוסי הגלילי לא מצינו שאמר כי למדים הלכה מסיני לדורות, ואין הסיוע אלא מכך שבסיני הייתה פרישה למשה. </a:t>
            </a:r>
          </a:p>
        </p:txBody>
      </p:sp>
      <p:sp>
        <p:nvSpPr>
          <p:cNvPr id="11" name="תיבת טקסט 10">
            <a:extLst>
              <a:ext uri="{FF2B5EF4-FFF2-40B4-BE49-F238E27FC236}">
                <a16:creationId xmlns:a16="http://schemas.microsoft.com/office/drawing/2014/main" id="{31301E58-632D-4818-B1AB-5BA70C916D3D}"/>
              </a:ext>
            </a:extLst>
          </p:cNvPr>
          <p:cNvSpPr txBox="1"/>
          <p:nvPr/>
        </p:nvSpPr>
        <p:spPr>
          <a:xfrm>
            <a:off x="176754" y="1314882"/>
            <a:ext cx="6916917" cy="369332"/>
          </a:xfrm>
          <a:prstGeom prst="rect">
            <a:avLst/>
          </a:prstGeom>
          <a:noFill/>
        </p:spPr>
        <p:txBody>
          <a:bodyPr wrap="square">
            <a:spAutoFit/>
          </a:bodyPr>
          <a:lstStyle/>
          <a:p>
            <a:r>
              <a:rPr lang="he-IL" dirty="0"/>
              <a:t>שזה דורש הכתוב קודם מתן תורה, וזה לאחר מתן תורה - מנין היא ראייתם!?</a:t>
            </a:r>
          </a:p>
        </p:txBody>
      </p:sp>
      <p:sp>
        <p:nvSpPr>
          <p:cNvPr id="13" name="תיבת טקסט 12">
            <a:extLst>
              <a:ext uri="{FF2B5EF4-FFF2-40B4-BE49-F238E27FC236}">
                <a16:creationId xmlns:a16="http://schemas.microsoft.com/office/drawing/2014/main" id="{8C572421-C485-403D-A3B2-4FC1FB68A7FB}"/>
              </a:ext>
            </a:extLst>
          </p:cNvPr>
          <p:cNvSpPr txBox="1"/>
          <p:nvPr/>
        </p:nvSpPr>
        <p:spPr>
          <a:xfrm>
            <a:off x="7202078" y="1360886"/>
            <a:ext cx="4249132"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בְּמַאי </a:t>
            </a:r>
            <a:r>
              <a:rPr lang="he-IL" b="0" i="0" dirty="0" err="1">
                <a:solidFill>
                  <a:srgbClr val="000000"/>
                </a:solidFill>
                <a:effectLst/>
                <a:latin typeface="Arial" panose="020B0604020202020204" pitchFamily="34" charset="0"/>
              </a:rPr>
              <a:t>קָא</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מִיפַּלְגִי</a:t>
            </a:r>
            <a:r>
              <a:rPr lang="he-IL" b="0" i="0" dirty="0">
                <a:solidFill>
                  <a:srgbClr val="000000"/>
                </a:solidFill>
                <a:effectLst/>
                <a:latin typeface="Arial" panose="020B0604020202020204" pitchFamily="34" charset="0"/>
              </a:rPr>
              <a:t> רַבִּי יוֹסֵי הַגְּלִילִי וְרַבִּי עֲקִיבָא ?</a:t>
            </a:r>
          </a:p>
        </p:txBody>
      </p:sp>
      <p:sp>
        <p:nvSpPr>
          <p:cNvPr id="16" name="תיבת טקסט 15">
            <a:extLst>
              <a:ext uri="{FF2B5EF4-FFF2-40B4-BE49-F238E27FC236}">
                <a16:creationId xmlns:a16="http://schemas.microsoft.com/office/drawing/2014/main" id="{524114AD-1228-4FFB-BCBA-AA6F5A6A69C2}"/>
              </a:ext>
            </a:extLst>
          </p:cNvPr>
          <p:cNvSpPr txBox="1"/>
          <p:nvPr/>
        </p:nvSpPr>
        <p:spPr>
          <a:xfrm>
            <a:off x="11025433" y="1912886"/>
            <a:ext cx="1166567" cy="369332"/>
          </a:xfrm>
          <a:prstGeom prst="rect">
            <a:avLst/>
          </a:prstGeom>
          <a:noFill/>
        </p:spPr>
        <p:txBody>
          <a:bodyPr wrap="square" rtlCol="1">
            <a:spAutoFit/>
          </a:bodyPr>
          <a:lstStyle/>
          <a:p>
            <a:r>
              <a:rPr lang="he-IL" dirty="0"/>
              <a:t>תשובה:</a:t>
            </a:r>
          </a:p>
        </p:txBody>
      </p:sp>
      <p:sp>
        <p:nvSpPr>
          <p:cNvPr id="18" name="תיבת טקסט 17">
            <a:extLst>
              <a:ext uri="{FF2B5EF4-FFF2-40B4-BE49-F238E27FC236}">
                <a16:creationId xmlns:a16="http://schemas.microsoft.com/office/drawing/2014/main" id="{C6849CEE-F2E2-4111-8248-4E23B52827A6}"/>
              </a:ext>
            </a:extLst>
          </p:cNvPr>
          <p:cNvSpPr txBox="1"/>
          <p:nvPr/>
        </p:nvSpPr>
        <p:spPr>
          <a:xfrm>
            <a:off x="1631625" y="1962711"/>
            <a:ext cx="9393808"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בִּפְלוּגְתָּא </a:t>
            </a:r>
            <a:r>
              <a:rPr lang="he-IL" b="0" i="0" dirty="0" err="1">
                <a:solidFill>
                  <a:srgbClr val="000000"/>
                </a:solidFill>
                <a:effectLst/>
                <a:latin typeface="Arial" panose="020B0604020202020204" pitchFamily="34" charset="0"/>
              </a:rPr>
              <a:t>דְּהָנֵי</a:t>
            </a:r>
            <a:r>
              <a:rPr lang="he-IL" b="0" i="0" dirty="0">
                <a:solidFill>
                  <a:srgbClr val="000000"/>
                </a:solidFill>
                <a:effectLst/>
                <a:latin typeface="Arial" panose="020B0604020202020204" pitchFamily="34" charset="0"/>
              </a:rPr>
              <a:t> תַּנָּאֵי,  </a:t>
            </a:r>
            <a:r>
              <a:rPr lang="he-IL" b="0" i="0" dirty="0" err="1">
                <a:solidFill>
                  <a:srgbClr val="000000"/>
                </a:solidFill>
                <a:effectLst/>
                <a:latin typeface="Arial" panose="020B0604020202020204" pitchFamily="34" charset="0"/>
              </a:rPr>
              <a:t>דְּתַנְיָא</a:t>
            </a:r>
            <a:r>
              <a:rPr lang="he-IL" b="0" i="0" dirty="0">
                <a:solidFill>
                  <a:srgbClr val="000000"/>
                </a:solidFill>
                <a:effectLst/>
                <a:latin typeface="Arial" panose="020B0604020202020204" pitchFamily="34" charset="0"/>
              </a:rPr>
              <a:t>:    ב</a:t>
            </a:r>
            <a:r>
              <a:rPr lang="he-IL" b="1" i="0" dirty="0">
                <a:solidFill>
                  <a:srgbClr val="000000"/>
                </a:solidFill>
                <a:effectLst/>
                <a:latin typeface="Arial" panose="020B0604020202020204" pitchFamily="34" charset="0"/>
              </a:rPr>
              <a:t>ְּשִׁשָּׁה</a:t>
            </a:r>
            <a:r>
              <a:rPr lang="he-IL" b="0" i="0" dirty="0">
                <a:solidFill>
                  <a:srgbClr val="000000"/>
                </a:solidFill>
                <a:effectLst/>
                <a:latin typeface="Arial" panose="020B0604020202020204" pitchFamily="34" charset="0"/>
              </a:rPr>
              <a:t> בַּחוֹדֶשׁ (סיון)  נִיתְּנָה תּוֹרָה לְיִשְׂרָאֵל     רַבִּי יוֹסֵי אוֹמֵר </a:t>
            </a:r>
            <a:r>
              <a:rPr lang="he-IL" b="1" i="0" dirty="0">
                <a:solidFill>
                  <a:srgbClr val="000000"/>
                </a:solidFill>
                <a:effectLst/>
                <a:latin typeface="Arial" panose="020B0604020202020204" pitchFamily="34" charset="0"/>
              </a:rPr>
              <a:t>בְּשִׁבְעָה</a:t>
            </a:r>
            <a:r>
              <a:rPr lang="he-IL" b="0" i="0" dirty="0">
                <a:solidFill>
                  <a:srgbClr val="000000"/>
                </a:solidFill>
                <a:effectLst/>
                <a:latin typeface="Arial" panose="020B0604020202020204" pitchFamily="34" charset="0"/>
              </a:rPr>
              <a:t> בּוֹ </a:t>
            </a:r>
            <a:endParaRPr lang="he-IL" dirty="0"/>
          </a:p>
        </p:txBody>
      </p:sp>
      <p:sp>
        <p:nvSpPr>
          <p:cNvPr id="20" name="תיבת טקסט 19">
            <a:extLst>
              <a:ext uri="{FF2B5EF4-FFF2-40B4-BE49-F238E27FC236}">
                <a16:creationId xmlns:a16="http://schemas.microsoft.com/office/drawing/2014/main" id="{38035A28-2BA5-401F-A257-0D8DB418633A}"/>
              </a:ext>
            </a:extLst>
          </p:cNvPr>
          <p:cNvSpPr txBox="1"/>
          <p:nvPr/>
        </p:nvSpPr>
        <p:spPr>
          <a:xfrm>
            <a:off x="0" y="3478383"/>
            <a:ext cx="7402397" cy="1384995"/>
          </a:xfrm>
          <a:prstGeom prst="rect">
            <a:avLst/>
          </a:prstGeom>
          <a:noFill/>
        </p:spPr>
        <p:txBody>
          <a:bodyPr wrap="square">
            <a:spAutoFit/>
          </a:bodyPr>
          <a:lstStyle/>
          <a:p>
            <a:r>
              <a:rPr lang="he-IL" sz="1400" dirty="0"/>
              <a:t>רבי יוסי הגלילי, שפירש פסוק שכיסוי הענן ששת ימים </a:t>
            </a:r>
            <a:r>
              <a:rPr lang="he-IL" sz="1400" b="1" dirty="0"/>
              <a:t>אחר</a:t>
            </a:r>
            <a:r>
              <a:rPr lang="he-IL" sz="1400" dirty="0"/>
              <a:t> עשרת הדברות, סבר כתנא קמא, שאמר שבששה בחודש ניתנה תורה.</a:t>
            </a:r>
          </a:p>
          <a:p>
            <a:r>
              <a:rPr lang="he-IL" sz="1400" dirty="0"/>
              <a:t>לכן, בהכרח צריך לפרש שהמעשה היה </a:t>
            </a:r>
            <a:r>
              <a:rPr lang="he-IL" sz="1400" b="1" dirty="0"/>
              <a:t>אחר</a:t>
            </a:r>
            <a:r>
              <a:rPr lang="he-IL" sz="1400" dirty="0"/>
              <a:t> עשרת הדברות. </a:t>
            </a:r>
          </a:p>
          <a:p>
            <a:r>
              <a:rPr lang="he-IL" sz="1400" dirty="0"/>
              <a:t>ומפרש את הפסוק "וישכון כבוד ה' על הר סיני ויכסהו הענן ששת ימים" - למשה, שפירש בימים אלו, כהכנה לכניסתו להיות ארבעים יום עם ה'. ואז נאמר: "ויקרא אל משה ביום השביעי" – לקבל אתי שאר תורה.</a:t>
            </a:r>
          </a:p>
          <a:p>
            <a:r>
              <a:rPr lang="he-IL" sz="1400" dirty="0"/>
              <a:t>שהרי אין תנא קמא יכול לפרש כרבי עקיבא, שהכיסוי היה בהר, וקודם עשרת הדברות היה המעשה.</a:t>
            </a:r>
          </a:p>
        </p:txBody>
      </p:sp>
      <p:sp>
        <p:nvSpPr>
          <p:cNvPr id="22" name="תיבת טקסט 21">
            <a:extLst>
              <a:ext uri="{FF2B5EF4-FFF2-40B4-BE49-F238E27FC236}">
                <a16:creationId xmlns:a16="http://schemas.microsoft.com/office/drawing/2014/main" id="{53B92916-802A-4288-9407-98B391945B2D}"/>
              </a:ext>
            </a:extLst>
          </p:cNvPr>
          <p:cNvSpPr txBox="1"/>
          <p:nvPr/>
        </p:nvSpPr>
        <p:spPr>
          <a:xfrm>
            <a:off x="7093671" y="2673335"/>
            <a:ext cx="4322188" cy="646331"/>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מַאן </a:t>
            </a:r>
            <a:r>
              <a:rPr lang="he-IL" b="0" i="0" dirty="0" err="1">
                <a:solidFill>
                  <a:srgbClr val="000000"/>
                </a:solidFill>
                <a:effectLst/>
                <a:latin typeface="Arial" panose="020B0604020202020204" pitchFamily="34" charset="0"/>
              </a:rPr>
              <a:t>דְּאָמַר</a:t>
            </a:r>
            <a:r>
              <a:rPr lang="he-IL" b="0" i="0" dirty="0">
                <a:solidFill>
                  <a:srgbClr val="000000"/>
                </a:solidFill>
                <a:effectLst/>
                <a:latin typeface="Arial" panose="020B0604020202020204" pitchFamily="34" charset="0"/>
              </a:rPr>
              <a:t> </a:t>
            </a:r>
            <a:r>
              <a:rPr lang="he-IL" b="1" i="0" dirty="0">
                <a:solidFill>
                  <a:srgbClr val="000000"/>
                </a:solidFill>
                <a:effectLst/>
                <a:latin typeface="Arial" panose="020B0604020202020204" pitchFamily="34" charset="0"/>
              </a:rPr>
              <a:t>בְּשִׁשָּׁה,</a:t>
            </a:r>
            <a:r>
              <a:rPr lang="he-IL" b="0" i="0" dirty="0">
                <a:solidFill>
                  <a:srgbClr val="000000"/>
                </a:solidFill>
                <a:effectLst/>
                <a:latin typeface="Arial" panose="020B0604020202020204" pitchFamily="34" charset="0"/>
              </a:rPr>
              <a:t>  בְּשִׁשָּׁה נִיתְּנָה וּבְשִׁבְעָה עָלָה </a:t>
            </a:r>
          </a:p>
          <a:p>
            <a:r>
              <a:rPr lang="he-IL" b="0" i="0" dirty="0">
                <a:solidFill>
                  <a:srgbClr val="000000"/>
                </a:solidFill>
                <a:effectLst/>
                <a:latin typeface="Arial" panose="020B0604020202020204" pitchFamily="34" charset="0"/>
              </a:rPr>
              <a:t>(</a:t>
            </a:r>
            <a:r>
              <a:rPr lang="he-IL" b="0" i="0" dirty="0" err="1">
                <a:solidFill>
                  <a:srgbClr val="000000"/>
                </a:solidFill>
                <a:effectLst/>
                <a:latin typeface="Arial" panose="020B0604020202020204" pitchFamily="34" charset="0"/>
              </a:rPr>
              <a:t>דִּכְתִיב</a:t>
            </a:r>
            <a:r>
              <a:rPr lang="he-IL" b="0" i="0" dirty="0">
                <a:solidFill>
                  <a:srgbClr val="000000"/>
                </a:solidFill>
                <a:effectLst/>
                <a:latin typeface="Arial" panose="020B0604020202020204" pitchFamily="34" charset="0"/>
              </a:rPr>
              <a:t> וַיִּקְרָא אֶל מֹשֶׁה </a:t>
            </a:r>
            <a:r>
              <a:rPr lang="he-IL" b="1" i="0" dirty="0">
                <a:solidFill>
                  <a:srgbClr val="000000"/>
                </a:solidFill>
                <a:effectLst/>
                <a:latin typeface="Arial" panose="020B0604020202020204" pitchFamily="34" charset="0"/>
              </a:rPr>
              <a:t>בַּיּוֹם הַשְּׁבִיעִי</a:t>
            </a:r>
            <a:r>
              <a:rPr lang="he-IL" b="0" i="0" dirty="0">
                <a:solidFill>
                  <a:srgbClr val="000000"/>
                </a:solidFill>
                <a:effectLst/>
                <a:latin typeface="Arial" panose="020B0604020202020204" pitchFamily="34" charset="0"/>
              </a:rPr>
              <a:t>) </a:t>
            </a:r>
            <a:endParaRPr lang="he-IL" dirty="0"/>
          </a:p>
        </p:txBody>
      </p:sp>
      <p:sp>
        <p:nvSpPr>
          <p:cNvPr id="24" name="תיבת טקסט 23">
            <a:extLst>
              <a:ext uri="{FF2B5EF4-FFF2-40B4-BE49-F238E27FC236}">
                <a16:creationId xmlns:a16="http://schemas.microsoft.com/office/drawing/2014/main" id="{90A2FC0F-3E82-4182-B5B7-929E5413FFE4}"/>
              </a:ext>
            </a:extLst>
          </p:cNvPr>
          <p:cNvSpPr txBox="1"/>
          <p:nvPr/>
        </p:nvSpPr>
        <p:spPr>
          <a:xfrm>
            <a:off x="1271050" y="2673335"/>
            <a:ext cx="4600279" cy="646331"/>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מַאן </a:t>
            </a:r>
            <a:r>
              <a:rPr lang="he-IL" b="0" i="0" dirty="0" err="1">
                <a:solidFill>
                  <a:srgbClr val="000000"/>
                </a:solidFill>
                <a:effectLst/>
                <a:latin typeface="Arial" panose="020B0604020202020204" pitchFamily="34" charset="0"/>
              </a:rPr>
              <a:t>דְּאָמַר</a:t>
            </a:r>
            <a:r>
              <a:rPr lang="he-IL" b="0" i="0" dirty="0">
                <a:solidFill>
                  <a:srgbClr val="000000"/>
                </a:solidFill>
                <a:effectLst/>
                <a:latin typeface="Arial" panose="020B0604020202020204" pitchFamily="34" charset="0"/>
              </a:rPr>
              <a:t> ב</a:t>
            </a:r>
            <a:r>
              <a:rPr lang="he-IL" b="1" i="0" dirty="0">
                <a:solidFill>
                  <a:srgbClr val="000000"/>
                </a:solidFill>
                <a:effectLst/>
                <a:latin typeface="Arial" panose="020B0604020202020204" pitchFamily="34" charset="0"/>
              </a:rPr>
              <a:t>ְּשִׁבְעָה</a:t>
            </a:r>
            <a:r>
              <a:rPr lang="he-IL" b="0" i="0" dirty="0">
                <a:solidFill>
                  <a:srgbClr val="000000"/>
                </a:solidFill>
                <a:effectLst/>
                <a:latin typeface="Arial" panose="020B0604020202020204" pitchFamily="34" charset="0"/>
              </a:rPr>
              <a:t>,  בְּשִׁבְעָה נִיתְּנָה וּבְשִׁבְעָה עָלָה </a:t>
            </a:r>
          </a:p>
          <a:p>
            <a:r>
              <a:rPr lang="he-IL" b="0" i="0" dirty="0">
                <a:solidFill>
                  <a:srgbClr val="000000"/>
                </a:solidFill>
                <a:effectLst/>
                <a:latin typeface="Arial" panose="020B0604020202020204" pitchFamily="34" charset="0"/>
              </a:rPr>
              <a:t>[</a:t>
            </a:r>
            <a:r>
              <a:rPr lang="he-IL" b="0" i="0" dirty="0" err="1">
                <a:solidFill>
                  <a:srgbClr val="000000"/>
                </a:solidFill>
                <a:effectLst/>
                <a:latin typeface="Arial" panose="020B0604020202020204" pitchFamily="34" charset="0"/>
              </a:rPr>
              <a:t>דִּכְתִיב</a:t>
            </a:r>
            <a:r>
              <a:rPr lang="he-IL" b="0" i="0" dirty="0">
                <a:solidFill>
                  <a:srgbClr val="000000"/>
                </a:solidFill>
                <a:effectLst/>
                <a:latin typeface="Arial" panose="020B0604020202020204" pitchFamily="34" charset="0"/>
              </a:rPr>
              <a:t> וַיִּקְרָא אֶל מֹשֶׁה בַּיּוֹם הַשְּׁבִיעִי] </a:t>
            </a:r>
            <a:endParaRPr lang="he-IL" dirty="0"/>
          </a:p>
        </p:txBody>
      </p:sp>
      <p:sp>
        <p:nvSpPr>
          <p:cNvPr id="26" name="תיבת טקסט 25">
            <a:extLst>
              <a:ext uri="{FF2B5EF4-FFF2-40B4-BE49-F238E27FC236}">
                <a16:creationId xmlns:a16="http://schemas.microsoft.com/office/drawing/2014/main" id="{E13141C5-C755-4D2E-BC25-051981895FC5}"/>
              </a:ext>
            </a:extLst>
          </p:cNvPr>
          <p:cNvSpPr txBox="1"/>
          <p:nvPr/>
        </p:nvSpPr>
        <p:spPr>
          <a:xfrm>
            <a:off x="7662421" y="4951204"/>
            <a:ext cx="4465947" cy="1200329"/>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דְּאִי </a:t>
            </a:r>
            <a:r>
              <a:rPr lang="he-IL" b="0" i="0" dirty="0" err="1">
                <a:solidFill>
                  <a:srgbClr val="000000"/>
                </a:solidFill>
                <a:effectLst/>
                <a:latin typeface="Arial" panose="020B0604020202020204" pitchFamily="34" charset="0"/>
              </a:rPr>
              <a:t>סָלְקָא</a:t>
            </a:r>
            <a:r>
              <a:rPr lang="he-IL" b="0" i="0" dirty="0">
                <a:solidFill>
                  <a:srgbClr val="000000"/>
                </a:solidFill>
                <a:effectLst/>
                <a:latin typeface="Arial" panose="020B0604020202020204" pitchFamily="34" charset="0"/>
              </a:rPr>
              <a:t> דַעְתָּךְ וַיִּשְׁכּוֹן כְּבוֹד ה' מֵרֹאשׁ חוֹדֶשׁ </a:t>
            </a:r>
          </a:p>
          <a:p>
            <a:r>
              <a:rPr lang="he-IL" b="0" i="0" dirty="0">
                <a:solidFill>
                  <a:srgbClr val="000000"/>
                </a:solidFill>
                <a:effectLst/>
                <a:latin typeface="Arial" panose="020B0604020202020204" pitchFamily="34" charset="0"/>
              </a:rPr>
              <a:t>וַיְכַסֵּהוּ הֶעָנָן לָהָר וַיִּקְרָא אֶל מֹשֶׁה בַּיּוֹם הַשְּׁבִיעִי </a:t>
            </a:r>
          </a:p>
          <a:p>
            <a:r>
              <a:rPr lang="he-IL" b="0" i="0" dirty="0" err="1">
                <a:solidFill>
                  <a:srgbClr val="000000"/>
                </a:solidFill>
                <a:effectLst/>
                <a:latin typeface="Arial" panose="020B0604020202020204" pitchFamily="34" charset="0"/>
              </a:rPr>
              <a:t>לְקַבּוֹלֵי</a:t>
            </a:r>
            <a:r>
              <a:rPr lang="he-IL" b="0" i="0" dirty="0">
                <a:solidFill>
                  <a:srgbClr val="000000"/>
                </a:solidFill>
                <a:effectLst/>
                <a:latin typeface="Arial" panose="020B0604020202020204" pitchFamily="34" charset="0"/>
              </a:rPr>
              <a:t> עֲשֶׂרֶת הַדִּבְּרוֹת הָא </a:t>
            </a:r>
            <a:r>
              <a:rPr lang="he-IL" b="0" i="0" dirty="0" err="1">
                <a:solidFill>
                  <a:srgbClr val="000000"/>
                </a:solidFill>
                <a:effectLst/>
                <a:latin typeface="Arial" panose="020B0604020202020204" pitchFamily="34" charset="0"/>
              </a:rPr>
              <a:t>קַבִּילו</a:t>
            </a:r>
            <a:r>
              <a:rPr lang="he-IL" b="0" i="0" dirty="0">
                <a:solidFill>
                  <a:srgbClr val="000000"/>
                </a:solidFill>
                <a:effectLst/>
                <a:latin typeface="Arial" panose="020B0604020202020204" pitchFamily="34" charset="0"/>
              </a:rPr>
              <a:t>ּ לְהוּ מִשִּׁשָּׁה </a:t>
            </a:r>
          </a:p>
          <a:p>
            <a:r>
              <a:rPr lang="he-IL" b="0" i="0" dirty="0">
                <a:solidFill>
                  <a:srgbClr val="000000"/>
                </a:solidFill>
                <a:effectLst/>
                <a:latin typeface="Arial" panose="020B0604020202020204" pitchFamily="34" charset="0"/>
              </a:rPr>
              <a:t>וְהָא אִסְתַּלַּק עָנָן מִשִּׁשָּׁה </a:t>
            </a:r>
            <a:endParaRPr lang="he-IL" dirty="0"/>
          </a:p>
        </p:txBody>
      </p:sp>
      <p:sp>
        <p:nvSpPr>
          <p:cNvPr id="28" name="תיבת טקסט 27">
            <a:extLst>
              <a:ext uri="{FF2B5EF4-FFF2-40B4-BE49-F238E27FC236}">
                <a16:creationId xmlns:a16="http://schemas.microsoft.com/office/drawing/2014/main" id="{A7E779EE-0F28-4305-9D52-14E0FFD170F5}"/>
              </a:ext>
            </a:extLst>
          </p:cNvPr>
          <p:cNvSpPr txBox="1"/>
          <p:nvPr/>
        </p:nvSpPr>
        <p:spPr>
          <a:xfrm>
            <a:off x="176754" y="4976526"/>
            <a:ext cx="7402397" cy="1384995"/>
          </a:xfrm>
          <a:prstGeom prst="rect">
            <a:avLst/>
          </a:prstGeom>
          <a:noFill/>
        </p:spPr>
        <p:txBody>
          <a:bodyPr wrap="square">
            <a:spAutoFit/>
          </a:bodyPr>
          <a:lstStyle/>
          <a:p>
            <a:r>
              <a:rPr lang="he-IL" sz="1400" dirty="0"/>
              <a:t>אם נפרש כרבי עקיבא, </a:t>
            </a:r>
            <a:r>
              <a:rPr lang="he-IL" sz="1400" dirty="0" err="1"/>
              <a:t>ד"וישכון</a:t>
            </a:r>
            <a:r>
              <a:rPr lang="he-IL" sz="1400" dirty="0"/>
              <a:t> כבוד ה'" היינו מראש חודש, וממילא מה </a:t>
            </a:r>
            <a:r>
              <a:rPr lang="he-IL" sz="1400" dirty="0" err="1"/>
              <a:t>שכתוב"ויכסהו</a:t>
            </a:r>
            <a:r>
              <a:rPr lang="he-IL" sz="1400" dirty="0"/>
              <a:t> הענן" אינו למשה שהיה עולה ויורד, אלא להר סיני. ולאחר מכן "ויקרא אל משה ביום השביעי" - לקבלת עשרת הדברות והר הוא סובר שישראל קיבלו את עשרת הדברות מששה בחודש! וגם, הא כבר הסתלק הענן מיד לאחר נתינת עשרת הדברות, בששה.</a:t>
            </a:r>
          </a:p>
          <a:p>
            <a:r>
              <a:rPr lang="he-IL" sz="1400" dirty="0"/>
              <a:t>ואילו רבי עקיבא, שפירש שהכיסוי היה להר קודם עשרת הדברות, סבר לה כרבי יוסי, שבשבעה בחודש ניתנה תורה לישראל.</a:t>
            </a:r>
          </a:p>
        </p:txBody>
      </p:sp>
      <p:sp>
        <p:nvSpPr>
          <p:cNvPr id="30" name="תיבת טקסט 29">
            <a:extLst>
              <a:ext uri="{FF2B5EF4-FFF2-40B4-BE49-F238E27FC236}">
                <a16:creationId xmlns:a16="http://schemas.microsoft.com/office/drawing/2014/main" id="{33A070E1-3911-4DAA-A963-EA441F438D88}"/>
              </a:ext>
            </a:extLst>
          </p:cNvPr>
          <p:cNvSpPr txBox="1"/>
          <p:nvPr/>
        </p:nvSpPr>
        <p:spPr>
          <a:xfrm>
            <a:off x="63632" y="6396335"/>
            <a:ext cx="11964970" cy="307777"/>
          </a:xfrm>
          <a:prstGeom prst="rect">
            <a:avLst/>
          </a:prstGeom>
          <a:noFill/>
        </p:spPr>
        <p:txBody>
          <a:bodyPr wrap="square">
            <a:spAutoFit/>
          </a:bodyPr>
          <a:lstStyle/>
          <a:p>
            <a:r>
              <a:rPr lang="he-IL" sz="1400" dirty="0"/>
              <a:t>ולכן מתפרשים הפסוקים כפשטן, שלאחר שנתכסה ההר בענן ששת ימים מראש חודש, ואז קרא הקדוש ברוך הוא למשה ביום השביעי בחודש כדי ליתן את עשרת הדברות.</a:t>
            </a:r>
          </a:p>
        </p:txBody>
      </p:sp>
    </p:spTree>
    <p:extLst>
      <p:ext uri="{BB962C8B-B14F-4D97-AF65-F5344CB8AC3E}">
        <p14:creationId xmlns:p14="http://schemas.microsoft.com/office/powerpoint/2010/main" val="664864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250"/>
                                  </p:stCondLst>
                                  <p:childTnLst>
                                    <p:set>
                                      <p:cBhvr>
                                        <p:cTn id="6" dur="1" fill="hold">
                                          <p:stCondLst>
                                            <p:cond delay="0"/>
                                          </p:stCondLst>
                                        </p:cTn>
                                        <p:tgtEl>
                                          <p:spTgt spid="3"/>
                                        </p:tgtEl>
                                        <p:attrNameLst>
                                          <p:attrName>style.visibility</p:attrName>
                                        </p:attrNameLst>
                                      </p:cBhvr>
                                      <p:to>
                                        <p:strVal val="visible"/>
                                      </p:to>
                                    </p:set>
                                    <p:animEffect transition="in" filter="wipe(right)">
                                      <p:cBhvr>
                                        <p:cTn id="7" dur="500"/>
                                        <p:tgtEl>
                                          <p:spTgt spid="3"/>
                                        </p:tgtEl>
                                      </p:cBhvr>
                                    </p:animEffect>
                                  </p:childTnLst>
                                </p:cTn>
                              </p:par>
                            </p:childTnLst>
                          </p:cTn>
                        </p:par>
                        <p:par>
                          <p:cTn id="8" fill="hold">
                            <p:stCondLst>
                              <p:cond delay="750"/>
                            </p:stCondLst>
                            <p:childTnLst>
                              <p:par>
                                <p:cTn id="9" presetID="22" presetClass="entr" presetSubtype="2" fill="hold" grpId="0" nodeType="afterEffect">
                                  <p:stCondLst>
                                    <p:cond delay="2500"/>
                                  </p:stCondLst>
                                  <p:childTnLst>
                                    <p:set>
                                      <p:cBhvr>
                                        <p:cTn id="10" dur="1" fill="hold">
                                          <p:stCondLst>
                                            <p:cond delay="0"/>
                                          </p:stCondLst>
                                        </p:cTn>
                                        <p:tgtEl>
                                          <p:spTgt spid="9"/>
                                        </p:tgtEl>
                                        <p:attrNameLst>
                                          <p:attrName>style.visibility</p:attrName>
                                        </p:attrNameLst>
                                      </p:cBhvr>
                                      <p:to>
                                        <p:strVal val="visible"/>
                                      </p:to>
                                    </p:set>
                                    <p:animEffect transition="in" filter="wipe(right)">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16"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fltVal val="0"/>
                                          </p:val>
                                        </p:tav>
                                        <p:tav tm="100000">
                                          <p:val>
                                            <p:strVal val="#ppt_w"/>
                                          </p:val>
                                        </p:tav>
                                      </p:tavLst>
                                    </p:anim>
                                    <p:anim calcmode="lin" valueType="num">
                                      <p:cBhvr>
                                        <p:cTn id="17" dur="500" fill="hold"/>
                                        <p:tgtEl>
                                          <p:spTgt spid="13"/>
                                        </p:tgtEl>
                                        <p:attrNameLst>
                                          <p:attrName>ppt_h</p:attrName>
                                        </p:attrNameLst>
                                      </p:cBhvr>
                                      <p:tavLst>
                                        <p:tav tm="0">
                                          <p:val>
                                            <p:fltVal val="0"/>
                                          </p:val>
                                        </p:tav>
                                        <p:tav tm="100000">
                                          <p:val>
                                            <p:strVal val="#ppt_h"/>
                                          </p:val>
                                        </p:tav>
                                      </p:tavLst>
                                    </p:anim>
                                    <p:animEffect transition="in" filter="fade">
                                      <p:cBhvr>
                                        <p:cTn id="18" dur="500"/>
                                        <p:tgtEl>
                                          <p:spTgt spid="13"/>
                                        </p:tgtEl>
                                      </p:cBhvr>
                                    </p:animEffect>
                                  </p:childTnLst>
                                </p:cTn>
                              </p:par>
                            </p:childTnLst>
                          </p:cTn>
                        </p:par>
                        <p:par>
                          <p:cTn id="19" fill="hold">
                            <p:stCondLst>
                              <p:cond delay="500"/>
                            </p:stCondLst>
                            <p:childTnLst>
                              <p:par>
                                <p:cTn id="20" presetID="22" presetClass="entr" presetSubtype="2" fill="hold" grpId="0" nodeType="afterEffect">
                                  <p:stCondLst>
                                    <p:cond delay="1750"/>
                                  </p:stCondLst>
                                  <p:childTnLst>
                                    <p:set>
                                      <p:cBhvr>
                                        <p:cTn id="21" dur="1" fill="hold">
                                          <p:stCondLst>
                                            <p:cond delay="0"/>
                                          </p:stCondLst>
                                        </p:cTn>
                                        <p:tgtEl>
                                          <p:spTgt spid="11"/>
                                        </p:tgtEl>
                                        <p:attrNameLst>
                                          <p:attrName>style.visibility</p:attrName>
                                        </p:attrNameLst>
                                      </p:cBhvr>
                                      <p:to>
                                        <p:strVal val="visible"/>
                                      </p:to>
                                    </p:set>
                                    <p:animEffect transition="in" filter="wipe(right)">
                                      <p:cBhvr>
                                        <p:cTn id="22" dur="500"/>
                                        <p:tgtEl>
                                          <p:spTgt spid="11"/>
                                        </p:tgtEl>
                                      </p:cBhvr>
                                    </p:animEffect>
                                  </p:childTnLst>
                                </p:cTn>
                              </p:par>
                            </p:childTnLst>
                          </p:cTn>
                        </p:par>
                        <p:par>
                          <p:cTn id="23" fill="hold">
                            <p:stCondLst>
                              <p:cond delay="2750"/>
                            </p:stCondLst>
                            <p:childTnLst>
                              <p:par>
                                <p:cTn id="24" presetID="31" presetClass="entr" presetSubtype="0" fill="hold" grpId="0" nodeType="afterEffect">
                                  <p:stCondLst>
                                    <p:cond delay="2000"/>
                                  </p:stCondLst>
                                  <p:childTnLst>
                                    <p:set>
                                      <p:cBhvr>
                                        <p:cTn id="25" dur="1" fill="hold">
                                          <p:stCondLst>
                                            <p:cond delay="0"/>
                                          </p:stCondLst>
                                        </p:cTn>
                                        <p:tgtEl>
                                          <p:spTgt spid="16"/>
                                        </p:tgtEl>
                                        <p:attrNameLst>
                                          <p:attrName>style.visibility</p:attrName>
                                        </p:attrNameLst>
                                      </p:cBhvr>
                                      <p:to>
                                        <p:strVal val="visible"/>
                                      </p:to>
                                    </p:set>
                                    <p:anim calcmode="lin" valueType="num">
                                      <p:cBhvr>
                                        <p:cTn id="26" dur="1000" fill="hold"/>
                                        <p:tgtEl>
                                          <p:spTgt spid="16"/>
                                        </p:tgtEl>
                                        <p:attrNameLst>
                                          <p:attrName>ppt_w</p:attrName>
                                        </p:attrNameLst>
                                      </p:cBhvr>
                                      <p:tavLst>
                                        <p:tav tm="0">
                                          <p:val>
                                            <p:fltVal val="0"/>
                                          </p:val>
                                        </p:tav>
                                        <p:tav tm="100000">
                                          <p:val>
                                            <p:strVal val="#ppt_w"/>
                                          </p:val>
                                        </p:tav>
                                      </p:tavLst>
                                    </p:anim>
                                    <p:anim calcmode="lin" valueType="num">
                                      <p:cBhvr>
                                        <p:cTn id="27" dur="1000" fill="hold"/>
                                        <p:tgtEl>
                                          <p:spTgt spid="16"/>
                                        </p:tgtEl>
                                        <p:attrNameLst>
                                          <p:attrName>ppt_h</p:attrName>
                                        </p:attrNameLst>
                                      </p:cBhvr>
                                      <p:tavLst>
                                        <p:tav tm="0">
                                          <p:val>
                                            <p:fltVal val="0"/>
                                          </p:val>
                                        </p:tav>
                                        <p:tav tm="100000">
                                          <p:val>
                                            <p:strVal val="#ppt_h"/>
                                          </p:val>
                                        </p:tav>
                                      </p:tavLst>
                                    </p:anim>
                                    <p:anim calcmode="lin" valueType="num">
                                      <p:cBhvr>
                                        <p:cTn id="28" dur="1000" fill="hold"/>
                                        <p:tgtEl>
                                          <p:spTgt spid="16"/>
                                        </p:tgtEl>
                                        <p:attrNameLst>
                                          <p:attrName>style.rotation</p:attrName>
                                        </p:attrNameLst>
                                      </p:cBhvr>
                                      <p:tavLst>
                                        <p:tav tm="0">
                                          <p:val>
                                            <p:fltVal val="90"/>
                                          </p:val>
                                        </p:tav>
                                        <p:tav tm="100000">
                                          <p:val>
                                            <p:fltVal val="0"/>
                                          </p:val>
                                        </p:tav>
                                      </p:tavLst>
                                    </p:anim>
                                    <p:animEffect transition="in" filter="fade">
                                      <p:cBhvr>
                                        <p:cTn id="29" dur="1000"/>
                                        <p:tgtEl>
                                          <p:spTgt spid="16"/>
                                        </p:tgtEl>
                                      </p:cBhvr>
                                    </p:animEffect>
                                  </p:childTnLst>
                                </p:cTn>
                              </p:par>
                            </p:childTnLst>
                          </p:cTn>
                        </p:par>
                        <p:par>
                          <p:cTn id="30" fill="hold">
                            <p:stCondLst>
                              <p:cond delay="5750"/>
                            </p:stCondLst>
                            <p:childTnLst>
                              <p:par>
                                <p:cTn id="31" presetID="53" presetClass="entr" presetSubtype="16" fill="hold" grpId="0" nodeType="afterEffect">
                                  <p:stCondLst>
                                    <p:cond delay="500"/>
                                  </p:stCondLst>
                                  <p:childTnLst>
                                    <p:set>
                                      <p:cBhvr>
                                        <p:cTn id="32" dur="1" fill="hold">
                                          <p:stCondLst>
                                            <p:cond delay="0"/>
                                          </p:stCondLst>
                                        </p:cTn>
                                        <p:tgtEl>
                                          <p:spTgt spid="18"/>
                                        </p:tgtEl>
                                        <p:attrNameLst>
                                          <p:attrName>style.visibility</p:attrName>
                                        </p:attrNameLst>
                                      </p:cBhvr>
                                      <p:to>
                                        <p:strVal val="visible"/>
                                      </p:to>
                                    </p:set>
                                    <p:anim calcmode="lin" valueType="num">
                                      <p:cBhvr>
                                        <p:cTn id="33" dur="500" fill="hold"/>
                                        <p:tgtEl>
                                          <p:spTgt spid="18"/>
                                        </p:tgtEl>
                                        <p:attrNameLst>
                                          <p:attrName>ppt_w</p:attrName>
                                        </p:attrNameLst>
                                      </p:cBhvr>
                                      <p:tavLst>
                                        <p:tav tm="0">
                                          <p:val>
                                            <p:fltVal val="0"/>
                                          </p:val>
                                        </p:tav>
                                        <p:tav tm="100000">
                                          <p:val>
                                            <p:strVal val="#ppt_w"/>
                                          </p:val>
                                        </p:tav>
                                      </p:tavLst>
                                    </p:anim>
                                    <p:anim calcmode="lin" valueType="num">
                                      <p:cBhvr>
                                        <p:cTn id="34" dur="500" fill="hold"/>
                                        <p:tgtEl>
                                          <p:spTgt spid="18"/>
                                        </p:tgtEl>
                                        <p:attrNameLst>
                                          <p:attrName>ppt_h</p:attrName>
                                        </p:attrNameLst>
                                      </p:cBhvr>
                                      <p:tavLst>
                                        <p:tav tm="0">
                                          <p:val>
                                            <p:fltVal val="0"/>
                                          </p:val>
                                        </p:tav>
                                        <p:tav tm="100000">
                                          <p:val>
                                            <p:strVal val="#ppt_h"/>
                                          </p:val>
                                        </p:tav>
                                      </p:tavLst>
                                    </p:anim>
                                    <p:animEffect transition="in" filter="fade">
                                      <p:cBhvr>
                                        <p:cTn id="35" dur="500"/>
                                        <p:tgtEl>
                                          <p:spTgt spid="18"/>
                                        </p:tgtEl>
                                      </p:cBhvr>
                                    </p:animEffect>
                                  </p:childTnLst>
                                </p:cTn>
                              </p:par>
                            </p:childTnLst>
                          </p:cTn>
                        </p:par>
                        <p:par>
                          <p:cTn id="36" fill="hold">
                            <p:stCondLst>
                              <p:cond delay="6750"/>
                            </p:stCondLst>
                            <p:childTnLst>
                              <p:par>
                                <p:cTn id="37" presetID="53" presetClass="entr" presetSubtype="16" fill="hold" grpId="0" nodeType="afterEffect">
                                  <p:stCondLst>
                                    <p:cond delay="2250"/>
                                  </p:stCondLst>
                                  <p:childTnLst>
                                    <p:set>
                                      <p:cBhvr>
                                        <p:cTn id="38" dur="1" fill="hold">
                                          <p:stCondLst>
                                            <p:cond delay="0"/>
                                          </p:stCondLst>
                                        </p:cTn>
                                        <p:tgtEl>
                                          <p:spTgt spid="22"/>
                                        </p:tgtEl>
                                        <p:attrNameLst>
                                          <p:attrName>style.visibility</p:attrName>
                                        </p:attrNameLst>
                                      </p:cBhvr>
                                      <p:to>
                                        <p:strVal val="visible"/>
                                      </p:to>
                                    </p:set>
                                    <p:anim calcmode="lin" valueType="num">
                                      <p:cBhvr>
                                        <p:cTn id="39" dur="500" fill="hold"/>
                                        <p:tgtEl>
                                          <p:spTgt spid="22"/>
                                        </p:tgtEl>
                                        <p:attrNameLst>
                                          <p:attrName>ppt_w</p:attrName>
                                        </p:attrNameLst>
                                      </p:cBhvr>
                                      <p:tavLst>
                                        <p:tav tm="0">
                                          <p:val>
                                            <p:fltVal val="0"/>
                                          </p:val>
                                        </p:tav>
                                        <p:tav tm="100000">
                                          <p:val>
                                            <p:strVal val="#ppt_w"/>
                                          </p:val>
                                        </p:tav>
                                      </p:tavLst>
                                    </p:anim>
                                    <p:anim calcmode="lin" valueType="num">
                                      <p:cBhvr>
                                        <p:cTn id="40" dur="500" fill="hold"/>
                                        <p:tgtEl>
                                          <p:spTgt spid="22"/>
                                        </p:tgtEl>
                                        <p:attrNameLst>
                                          <p:attrName>ppt_h</p:attrName>
                                        </p:attrNameLst>
                                      </p:cBhvr>
                                      <p:tavLst>
                                        <p:tav tm="0">
                                          <p:val>
                                            <p:fltVal val="0"/>
                                          </p:val>
                                        </p:tav>
                                        <p:tav tm="100000">
                                          <p:val>
                                            <p:strVal val="#ppt_h"/>
                                          </p:val>
                                        </p:tav>
                                      </p:tavLst>
                                    </p:anim>
                                    <p:animEffect transition="in" filter="fade">
                                      <p:cBhvr>
                                        <p:cTn id="41" dur="500"/>
                                        <p:tgtEl>
                                          <p:spTgt spid="22"/>
                                        </p:tgtEl>
                                      </p:cBhvr>
                                    </p:animEffect>
                                  </p:childTnLst>
                                </p:cTn>
                              </p:par>
                            </p:childTnLst>
                          </p:cTn>
                        </p:par>
                        <p:par>
                          <p:cTn id="42" fill="hold">
                            <p:stCondLst>
                              <p:cond delay="9500"/>
                            </p:stCondLst>
                            <p:childTnLst>
                              <p:par>
                                <p:cTn id="43" presetID="53" presetClass="entr" presetSubtype="16" fill="hold" grpId="0" nodeType="afterEffect">
                                  <p:stCondLst>
                                    <p:cond delay="3000"/>
                                  </p:stCondLst>
                                  <p:childTnLst>
                                    <p:set>
                                      <p:cBhvr>
                                        <p:cTn id="44" dur="1" fill="hold">
                                          <p:stCondLst>
                                            <p:cond delay="0"/>
                                          </p:stCondLst>
                                        </p:cTn>
                                        <p:tgtEl>
                                          <p:spTgt spid="24"/>
                                        </p:tgtEl>
                                        <p:attrNameLst>
                                          <p:attrName>style.visibility</p:attrName>
                                        </p:attrNameLst>
                                      </p:cBhvr>
                                      <p:to>
                                        <p:strVal val="visible"/>
                                      </p:to>
                                    </p:set>
                                    <p:anim calcmode="lin" valueType="num">
                                      <p:cBhvr>
                                        <p:cTn id="45" dur="500" fill="hold"/>
                                        <p:tgtEl>
                                          <p:spTgt spid="24"/>
                                        </p:tgtEl>
                                        <p:attrNameLst>
                                          <p:attrName>ppt_w</p:attrName>
                                        </p:attrNameLst>
                                      </p:cBhvr>
                                      <p:tavLst>
                                        <p:tav tm="0">
                                          <p:val>
                                            <p:fltVal val="0"/>
                                          </p:val>
                                        </p:tav>
                                        <p:tav tm="100000">
                                          <p:val>
                                            <p:strVal val="#ppt_w"/>
                                          </p:val>
                                        </p:tav>
                                      </p:tavLst>
                                    </p:anim>
                                    <p:anim calcmode="lin" valueType="num">
                                      <p:cBhvr>
                                        <p:cTn id="46" dur="500" fill="hold"/>
                                        <p:tgtEl>
                                          <p:spTgt spid="24"/>
                                        </p:tgtEl>
                                        <p:attrNameLst>
                                          <p:attrName>ppt_h</p:attrName>
                                        </p:attrNameLst>
                                      </p:cBhvr>
                                      <p:tavLst>
                                        <p:tav tm="0">
                                          <p:val>
                                            <p:fltVal val="0"/>
                                          </p:val>
                                        </p:tav>
                                        <p:tav tm="100000">
                                          <p:val>
                                            <p:strVal val="#ppt_h"/>
                                          </p:val>
                                        </p:tav>
                                      </p:tavLst>
                                    </p:anim>
                                    <p:animEffect transition="in" filter="fade">
                                      <p:cBhvr>
                                        <p:cTn id="47" dur="500"/>
                                        <p:tgtEl>
                                          <p:spTgt spid="24"/>
                                        </p:tgtEl>
                                      </p:cBhvr>
                                    </p:animEffect>
                                  </p:childTnLst>
                                </p:cTn>
                              </p:par>
                            </p:childTnLst>
                          </p:cTn>
                        </p:par>
                        <p:par>
                          <p:cTn id="48" fill="hold">
                            <p:stCondLst>
                              <p:cond delay="13000"/>
                            </p:stCondLst>
                            <p:childTnLst>
                              <p:par>
                                <p:cTn id="49" presetID="53" presetClass="entr" presetSubtype="16" fill="hold" grpId="0" nodeType="afterEffect">
                                  <p:stCondLst>
                                    <p:cond delay="3000"/>
                                  </p:stCondLst>
                                  <p:childTnLst>
                                    <p:set>
                                      <p:cBhvr>
                                        <p:cTn id="50" dur="1" fill="hold">
                                          <p:stCondLst>
                                            <p:cond delay="0"/>
                                          </p:stCondLst>
                                        </p:cTn>
                                        <p:tgtEl>
                                          <p:spTgt spid="5"/>
                                        </p:tgtEl>
                                        <p:attrNameLst>
                                          <p:attrName>style.visibility</p:attrName>
                                        </p:attrNameLst>
                                      </p:cBhvr>
                                      <p:to>
                                        <p:strVal val="visible"/>
                                      </p:to>
                                    </p:set>
                                    <p:anim calcmode="lin" valueType="num">
                                      <p:cBhvr>
                                        <p:cTn id="51" dur="500" fill="hold"/>
                                        <p:tgtEl>
                                          <p:spTgt spid="5"/>
                                        </p:tgtEl>
                                        <p:attrNameLst>
                                          <p:attrName>ppt_w</p:attrName>
                                        </p:attrNameLst>
                                      </p:cBhvr>
                                      <p:tavLst>
                                        <p:tav tm="0">
                                          <p:val>
                                            <p:fltVal val="0"/>
                                          </p:val>
                                        </p:tav>
                                        <p:tav tm="100000">
                                          <p:val>
                                            <p:strVal val="#ppt_w"/>
                                          </p:val>
                                        </p:tav>
                                      </p:tavLst>
                                    </p:anim>
                                    <p:anim calcmode="lin" valueType="num">
                                      <p:cBhvr>
                                        <p:cTn id="52" dur="500" fill="hold"/>
                                        <p:tgtEl>
                                          <p:spTgt spid="5"/>
                                        </p:tgtEl>
                                        <p:attrNameLst>
                                          <p:attrName>ppt_h</p:attrName>
                                        </p:attrNameLst>
                                      </p:cBhvr>
                                      <p:tavLst>
                                        <p:tav tm="0">
                                          <p:val>
                                            <p:fltVal val="0"/>
                                          </p:val>
                                        </p:tav>
                                        <p:tav tm="100000">
                                          <p:val>
                                            <p:strVal val="#ppt_h"/>
                                          </p:val>
                                        </p:tav>
                                      </p:tavLst>
                                    </p:anim>
                                    <p:animEffect transition="in" filter="fade">
                                      <p:cBhvr>
                                        <p:cTn id="53" dur="500"/>
                                        <p:tgtEl>
                                          <p:spTgt spid="5"/>
                                        </p:tgtEl>
                                      </p:cBhvr>
                                    </p:animEffect>
                                  </p:childTnLst>
                                </p:cTn>
                              </p:par>
                            </p:childTnLst>
                          </p:cTn>
                        </p:par>
                        <p:par>
                          <p:cTn id="54" fill="hold">
                            <p:stCondLst>
                              <p:cond delay="16500"/>
                            </p:stCondLst>
                            <p:childTnLst>
                              <p:par>
                                <p:cTn id="55" presetID="22" presetClass="entr" presetSubtype="2" fill="hold" grpId="0" nodeType="afterEffect">
                                  <p:stCondLst>
                                    <p:cond delay="3500"/>
                                  </p:stCondLst>
                                  <p:childTnLst>
                                    <p:set>
                                      <p:cBhvr>
                                        <p:cTn id="56" dur="1" fill="hold">
                                          <p:stCondLst>
                                            <p:cond delay="0"/>
                                          </p:stCondLst>
                                        </p:cTn>
                                        <p:tgtEl>
                                          <p:spTgt spid="20"/>
                                        </p:tgtEl>
                                        <p:attrNameLst>
                                          <p:attrName>style.visibility</p:attrName>
                                        </p:attrNameLst>
                                      </p:cBhvr>
                                      <p:to>
                                        <p:strVal val="visible"/>
                                      </p:to>
                                    </p:set>
                                    <p:animEffect transition="in" filter="wipe(right)">
                                      <p:cBhvr>
                                        <p:cTn id="57" dur="500"/>
                                        <p:tgtEl>
                                          <p:spTgt spid="20"/>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grpId="0" nodeType="clickEffect">
                                  <p:stCondLst>
                                    <p:cond delay="0"/>
                                  </p:stCondLst>
                                  <p:childTnLst>
                                    <p:set>
                                      <p:cBhvr>
                                        <p:cTn id="61" dur="1" fill="hold">
                                          <p:stCondLst>
                                            <p:cond delay="0"/>
                                          </p:stCondLst>
                                        </p:cTn>
                                        <p:tgtEl>
                                          <p:spTgt spid="26"/>
                                        </p:tgtEl>
                                        <p:attrNameLst>
                                          <p:attrName>style.visibility</p:attrName>
                                        </p:attrNameLst>
                                      </p:cBhvr>
                                      <p:to>
                                        <p:strVal val="visible"/>
                                      </p:to>
                                    </p:set>
                                    <p:anim calcmode="lin" valueType="num">
                                      <p:cBhvr>
                                        <p:cTn id="62" dur="500" fill="hold"/>
                                        <p:tgtEl>
                                          <p:spTgt spid="26"/>
                                        </p:tgtEl>
                                        <p:attrNameLst>
                                          <p:attrName>ppt_w</p:attrName>
                                        </p:attrNameLst>
                                      </p:cBhvr>
                                      <p:tavLst>
                                        <p:tav tm="0">
                                          <p:val>
                                            <p:fltVal val="0"/>
                                          </p:val>
                                        </p:tav>
                                        <p:tav tm="100000">
                                          <p:val>
                                            <p:strVal val="#ppt_w"/>
                                          </p:val>
                                        </p:tav>
                                      </p:tavLst>
                                    </p:anim>
                                    <p:anim calcmode="lin" valueType="num">
                                      <p:cBhvr>
                                        <p:cTn id="63" dur="500" fill="hold"/>
                                        <p:tgtEl>
                                          <p:spTgt spid="26"/>
                                        </p:tgtEl>
                                        <p:attrNameLst>
                                          <p:attrName>ppt_h</p:attrName>
                                        </p:attrNameLst>
                                      </p:cBhvr>
                                      <p:tavLst>
                                        <p:tav tm="0">
                                          <p:val>
                                            <p:fltVal val="0"/>
                                          </p:val>
                                        </p:tav>
                                        <p:tav tm="100000">
                                          <p:val>
                                            <p:strVal val="#ppt_h"/>
                                          </p:val>
                                        </p:tav>
                                      </p:tavLst>
                                    </p:anim>
                                    <p:animEffect transition="in" filter="fade">
                                      <p:cBhvr>
                                        <p:cTn id="64" dur="500"/>
                                        <p:tgtEl>
                                          <p:spTgt spid="26"/>
                                        </p:tgtEl>
                                      </p:cBhvr>
                                    </p:animEffect>
                                  </p:childTnLst>
                                </p:cTn>
                              </p:par>
                            </p:childTnLst>
                          </p:cTn>
                        </p:par>
                        <p:par>
                          <p:cTn id="65" fill="hold">
                            <p:stCondLst>
                              <p:cond delay="500"/>
                            </p:stCondLst>
                            <p:childTnLst>
                              <p:par>
                                <p:cTn id="66" presetID="22" presetClass="entr" presetSubtype="2" fill="hold" grpId="0" nodeType="afterEffect">
                                  <p:stCondLst>
                                    <p:cond delay="3500"/>
                                  </p:stCondLst>
                                  <p:childTnLst>
                                    <p:set>
                                      <p:cBhvr>
                                        <p:cTn id="67" dur="1" fill="hold">
                                          <p:stCondLst>
                                            <p:cond delay="0"/>
                                          </p:stCondLst>
                                        </p:cTn>
                                        <p:tgtEl>
                                          <p:spTgt spid="28"/>
                                        </p:tgtEl>
                                        <p:attrNameLst>
                                          <p:attrName>style.visibility</p:attrName>
                                        </p:attrNameLst>
                                      </p:cBhvr>
                                      <p:to>
                                        <p:strVal val="visible"/>
                                      </p:to>
                                    </p:set>
                                    <p:animEffect transition="in" filter="wipe(right)">
                                      <p:cBhvr>
                                        <p:cTn id="68" dur="500"/>
                                        <p:tgtEl>
                                          <p:spTgt spid="28"/>
                                        </p:tgtEl>
                                      </p:cBhvr>
                                    </p:animEffect>
                                  </p:childTnLst>
                                </p:cTn>
                              </p:par>
                            </p:childTnLst>
                          </p:cTn>
                        </p:par>
                        <p:par>
                          <p:cTn id="69" fill="hold">
                            <p:stCondLst>
                              <p:cond delay="4500"/>
                            </p:stCondLst>
                            <p:childTnLst>
                              <p:par>
                                <p:cTn id="70" presetID="22" presetClass="entr" presetSubtype="2" fill="hold" grpId="0" nodeType="afterEffect">
                                  <p:stCondLst>
                                    <p:cond delay="4000"/>
                                  </p:stCondLst>
                                  <p:childTnLst>
                                    <p:set>
                                      <p:cBhvr>
                                        <p:cTn id="71" dur="1" fill="hold">
                                          <p:stCondLst>
                                            <p:cond delay="0"/>
                                          </p:stCondLst>
                                        </p:cTn>
                                        <p:tgtEl>
                                          <p:spTgt spid="30"/>
                                        </p:tgtEl>
                                        <p:attrNameLst>
                                          <p:attrName>style.visibility</p:attrName>
                                        </p:attrNameLst>
                                      </p:cBhvr>
                                      <p:to>
                                        <p:strVal val="visible"/>
                                      </p:to>
                                    </p:set>
                                    <p:animEffect transition="in" filter="wipe(right)">
                                      <p:cBhvr>
                                        <p:cTn id="7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9" grpId="0"/>
      <p:bldP spid="11" grpId="0"/>
      <p:bldP spid="13" grpId="0" animBg="1"/>
      <p:bldP spid="16" grpId="0"/>
      <p:bldP spid="18" grpId="0" animBg="1"/>
      <p:bldP spid="20" grpId="0"/>
      <p:bldP spid="22" grpId="0" animBg="1"/>
      <p:bldP spid="24" grpId="0" animBg="1"/>
      <p:bldP spid="26" grpId="0" animBg="1"/>
      <p:bldP spid="28" grpId="0"/>
      <p:bldP spid="3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תיבת טקסט 3">
            <a:extLst>
              <a:ext uri="{FF2B5EF4-FFF2-40B4-BE49-F238E27FC236}">
                <a16:creationId xmlns:a16="http://schemas.microsoft.com/office/drawing/2014/main" id="{677122A3-DA97-48C9-8EE5-DFC6011D4788}"/>
              </a:ext>
            </a:extLst>
          </p:cNvPr>
          <p:cNvSpPr txBox="1"/>
          <p:nvPr/>
        </p:nvSpPr>
        <p:spPr>
          <a:xfrm>
            <a:off x="7632700" y="2812583"/>
            <a:ext cx="4135120" cy="1477328"/>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err="1">
                <a:solidFill>
                  <a:srgbClr val="000000"/>
                </a:solidFill>
                <a:effectLst/>
                <a:latin typeface="Arial" panose="020B0604020202020204" pitchFamily="34" charset="0"/>
              </a:rPr>
              <a:t>בִּשְׁלָמָא</a:t>
            </a:r>
            <a:r>
              <a:rPr lang="he-IL" b="0" i="0" dirty="0">
                <a:solidFill>
                  <a:srgbClr val="000000"/>
                </a:solidFill>
                <a:effectLst/>
                <a:latin typeface="Arial" panose="020B0604020202020204" pitchFamily="34" charset="0"/>
              </a:rPr>
              <a:t> לְרַבִּי עֲקִיבָא הַיְינוּ </a:t>
            </a:r>
            <a:r>
              <a:rPr lang="he-IL" b="0" i="0" dirty="0" err="1">
                <a:solidFill>
                  <a:srgbClr val="000000"/>
                </a:solidFill>
                <a:effectLst/>
                <a:latin typeface="Arial" panose="020B0604020202020204" pitchFamily="34" charset="0"/>
              </a:rPr>
              <a:t>דְּמַשְׁכַּחַת</a:t>
            </a:r>
            <a:r>
              <a:rPr lang="he-IL" b="0" i="0" dirty="0">
                <a:solidFill>
                  <a:srgbClr val="000000"/>
                </a:solidFill>
                <a:effectLst/>
                <a:latin typeface="Arial" panose="020B0604020202020204" pitchFamily="34" charset="0"/>
              </a:rPr>
              <a:t>ְּ לַהּ </a:t>
            </a:r>
          </a:p>
          <a:p>
            <a:r>
              <a:rPr lang="he-IL" b="0" i="0" dirty="0">
                <a:solidFill>
                  <a:srgbClr val="000000"/>
                </a:solidFill>
                <a:effectLst/>
                <a:latin typeface="Arial" panose="020B0604020202020204" pitchFamily="34" charset="0"/>
              </a:rPr>
              <a:t>בְּשִׁבְעָה עָשָׂר בְּתַמּוּז נִשְׁתַּבְּרוּ הַלּוּחוֹת </a:t>
            </a:r>
          </a:p>
          <a:p>
            <a:r>
              <a:rPr lang="he-IL" b="0" i="0" dirty="0">
                <a:solidFill>
                  <a:srgbClr val="000000"/>
                </a:solidFill>
                <a:effectLst/>
                <a:latin typeface="Arial" panose="020B0604020202020204" pitchFamily="34" charset="0"/>
              </a:rPr>
              <a:t>עֶשְׂרִין וְאַרְבְּעָה </a:t>
            </a:r>
            <a:r>
              <a:rPr lang="he-IL" b="0" i="0" dirty="0" err="1">
                <a:solidFill>
                  <a:srgbClr val="000000"/>
                </a:solidFill>
                <a:effectLst/>
                <a:latin typeface="Arial" panose="020B0604020202020204" pitchFamily="34" charset="0"/>
              </a:rPr>
              <a:t>דְּסִיוָן</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וְשִׁיתְּסַר</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דְּתַמּוּז</a:t>
            </a:r>
            <a:endParaRPr lang="he-IL" b="0" i="0" dirty="0">
              <a:solidFill>
                <a:srgbClr val="000000"/>
              </a:solidFill>
              <a:effectLst/>
              <a:latin typeface="Arial" panose="020B0604020202020204" pitchFamily="34" charset="0"/>
            </a:endParaRPr>
          </a:p>
          <a:p>
            <a:r>
              <a:rPr lang="he-IL" b="0" i="0" dirty="0">
                <a:solidFill>
                  <a:srgbClr val="000000"/>
                </a:solidFill>
                <a:effectLst/>
                <a:latin typeface="Arial" panose="020B0604020202020204" pitchFamily="34" charset="0"/>
              </a:rPr>
              <a:t> מָלוּ לְהוּ </a:t>
            </a:r>
            <a:r>
              <a:rPr lang="he-IL" b="0" i="0" dirty="0" err="1">
                <a:solidFill>
                  <a:srgbClr val="000000"/>
                </a:solidFill>
                <a:effectLst/>
                <a:latin typeface="Arial" panose="020B0604020202020204" pitchFamily="34" charset="0"/>
              </a:rPr>
              <a:t>אַרְבְּעִין</a:t>
            </a:r>
            <a:r>
              <a:rPr lang="he-IL" b="0" i="0" dirty="0">
                <a:solidFill>
                  <a:srgbClr val="000000"/>
                </a:solidFill>
                <a:effectLst/>
                <a:latin typeface="Arial" panose="020B0604020202020204" pitchFamily="34" charset="0"/>
              </a:rPr>
              <a:t> יוֹמִין דַּהֲוָה בָּהָר </a:t>
            </a:r>
          </a:p>
          <a:p>
            <a:r>
              <a:rPr lang="he-IL" b="0" i="0" dirty="0" err="1">
                <a:solidFill>
                  <a:srgbClr val="000000"/>
                </a:solidFill>
                <a:effectLst/>
                <a:latin typeface="Arial" panose="020B0604020202020204" pitchFamily="34" charset="0"/>
              </a:rPr>
              <a:t>וּבְשִׁבְסַר</a:t>
            </a:r>
            <a:r>
              <a:rPr lang="he-IL" b="0" i="0" dirty="0">
                <a:solidFill>
                  <a:srgbClr val="000000"/>
                </a:solidFill>
                <a:effectLst/>
                <a:latin typeface="Arial" panose="020B0604020202020204" pitchFamily="34" charset="0"/>
              </a:rPr>
              <a:t> בְּתַמּוּז </a:t>
            </a:r>
            <a:r>
              <a:rPr lang="he-IL" b="0" i="0" dirty="0" err="1">
                <a:solidFill>
                  <a:srgbClr val="000000"/>
                </a:solidFill>
                <a:effectLst/>
                <a:latin typeface="Arial" panose="020B0604020202020204" pitchFamily="34" charset="0"/>
              </a:rPr>
              <a:t>נְחֵית</a:t>
            </a:r>
            <a:r>
              <a:rPr lang="he-IL" b="0" i="0" dirty="0">
                <a:solidFill>
                  <a:srgbClr val="000000"/>
                </a:solidFill>
                <a:effectLst/>
                <a:latin typeface="Arial" panose="020B0604020202020204" pitchFamily="34" charset="0"/>
              </a:rPr>
              <a:t> וַאֲתָא </a:t>
            </a:r>
            <a:r>
              <a:rPr lang="he-IL" b="0" i="0" dirty="0" err="1">
                <a:solidFill>
                  <a:srgbClr val="000000"/>
                </a:solidFill>
                <a:effectLst/>
                <a:latin typeface="Arial" panose="020B0604020202020204" pitchFamily="34" charset="0"/>
              </a:rPr>
              <a:t>וְתַבְרִינְהו</a:t>
            </a:r>
            <a:r>
              <a:rPr lang="he-IL" b="0" i="0" dirty="0">
                <a:solidFill>
                  <a:srgbClr val="000000"/>
                </a:solidFill>
                <a:effectLst/>
                <a:latin typeface="Arial" panose="020B0604020202020204" pitchFamily="34" charset="0"/>
              </a:rPr>
              <a:t>ּ לְלוּחוֹת</a:t>
            </a:r>
            <a:endParaRPr lang="he-IL" dirty="0"/>
          </a:p>
        </p:txBody>
      </p:sp>
      <p:sp>
        <p:nvSpPr>
          <p:cNvPr id="10" name="תיבת טקסט 9">
            <a:extLst>
              <a:ext uri="{FF2B5EF4-FFF2-40B4-BE49-F238E27FC236}">
                <a16:creationId xmlns:a16="http://schemas.microsoft.com/office/drawing/2014/main" id="{395EC9F9-14F1-4115-8D49-00C17A0680B9}"/>
              </a:ext>
            </a:extLst>
          </p:cNvPr>
          <p:cNvSpPr txBox="1"/>
          <p:nvPr/>
        </p:nvSpPr>
        <p:spPr>
          <a:xfrm>
            <a:off x="3261360" y="81170"/>
            <a:ext cx="7833360" cy="369332"/>
          </a:xfrm>
          <a:prstGeom prst="rect">
            <a:avLst/>
          </a:prstGeom>
          <a:noFill/>
        </p:spPr>
        <p:txBody>
          <a:bodyPr wrap="square">
            <a:spAutoFit/>
          </a:bodyPr>
          <a:lstStyle/>
          <a:p>
            <a:r>
              <a:rPr lang="he-IL" dirty="0"/>
              <a:t>מפורש בתורה שהיה משה בהר ארבעים יום, וכשירד בסופן שיבר את הלוחות שהיו בידו.</a:t>
            </a:r>
          </a:p>
        </p:txBody>
      </p:sp>
      <p:sp>
        <p:nvSpPr>
          <p:cNvPr id="17" name="תיבת טקסט 16">
            <a:extLst>
              <a:ext uri="{FF2B5EF4-FFF2-40B4-BE49-F238E27FC236}">
                <a16:creationId xmlns:a16="http://schemas.microsoft.com/office/drawing/2014/main" id="{DA3BC6B5-C487-4322-8221-D0DAE07B5EFE}"/>
              </a:ext>
            </a:extLst>
          </p:cNvPr>
          <p:cNvSpPr txBox="1"/>
          <p:nvPr/>
        </p:nvSpPr>
        <p:spPr>
          <a:xfrm>
            <a:off x="1397000" y="605781"/>
            <a:ext cx="6878320" cy="646331"/>
          </a:xfrm>
          <a:prstGeom prst="rect">
            <a:avLst/>
          </a:prstGeom>
          <a:noFill/>
        </p:spPr>
        <p:txBody>
          <a:bodyPr wrap="square">
            <a:spAutoFit/>
          </a:bodyPr>
          <a:lstStyle/>
          <a:p>
            <a:r>
              <a:rPr lang="he-IL" dirty="0"/>
              <a:t>לפי עקיבא שפירש שהכיסוי היה בהר קודם עשרת הדברות </a:t>
            </a:r>
          </a:p>
          <a:p>
            <a:r>
              <a:rPr lang="he-IL" dirty="0"/>
              <a:t>מיד אחרי מתן תורה עלה משה רבינו להר ב ז'  סיון (בתוך היום)</a:t>
            </a:r>
          </a:p>
        </p:txBody>
      </p:sp>
      <p:sp>
        <p:nvSpPr>
          <p:cNvPr id="18" name="תיבת טקסט 17">
            <a:extLst>
              <a:ext uri="{FF2B5EF4-FFF2-40B4-BE49-F238E27FC236}">
                <a16:creationId xmlns:a16="http://schemas.microsoft.com/office/drawing/2014/main" id="{8534A5B7-1FE7-4BBE-BCA2-71FAEF223214}"/>
              </a:ext>
            </a:extLst>
          </p:cNvPr>
          <p:cNvSpPr txBox="1"/>
          <p:nvPr/>
        </p:nvSpPr>
        <p:spPr>
          <a:xfrm>
            <a:off x="4038600" y="1278948"/>
            <a:ext cx="4236720" cy="369332"/>
          </a:xfrm>
          <a:prstGeom prst="rect">
            <a:avLst/>
          </a:prstGeom>
          <a:noFill/>
        </p:spPr>
        <p:txBody>
          <a:bodyPr wrap="square" rtlCol="1">
            <a:spAutoFit/>
          </a:bodyPr>
          <a:lstStyle/>
          <a:p>
            <a:r>
              <a:rPr lang="he-IL" dirty="0"/>
              <a:t>וירד ב ז' בסיון (בתוך היום במקביל לעלייתו)</a:t>
            </a:r>
          </a:p>
        </p:txBody>
      </p:sp>
      <p:sp>
        <p:nvSpPr>
          <p:cNvPr id="22" name="תיבת טקסט 21">
            <a:extLst>
              <a:ext uri="{FF2B5EF4-FFF2-40B4-BE49-F238E27FC236}">
                <a16:creationId xmlns:a16="http://schemas.microsoft.com/office/drawing/2014/main" id="{E4021FC6-2FC8-4A96-9150-48DDA75845C9}"/>
              </a:ext>
            </a:extLst>
          </p:cNvPr>
          <p:cNvSpPr txBox="1"/>
          <p:nvPr/>
        </p:nvSpPr>
        <p:spPr>
          <a:xfrm>
            <a:off x="7894320" y="4760225"/>
            <a:ext cx="3972560" cy="923330"/>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 אֶלָּא לְרַבִּי יוֹסֵי הַגְּלִילִי </a:t>
            </a:r>
            <a:r>
              <a:rPr lang="he-IL" b="0" i="0" dirty="0" err="1">
                <a:solidFill>
                  <a:srgbClr val="000000"/>
                </a:solidFill>
                <a:effectLst/>
                <a:latin typeface="Arial" panose="020B0604020202020204" pitchFamily="34" charset="0"/>
              </a:rPr>
              <a:t>דְּאָמַר</a:t>
            </a:r>
            <a:r>
              <a:rPr lang="he-IL" b="0" i="0" dirty="0">
                <a:solidFill>
                  <a:srgbClr val="000000"/>
                </a:solidFill>
                <a:effectLst/>
                <a:latin typeface="Arial" panose="020B0604020202020204" pitchFamily="34" charset="0"/>
              </a:rPr>
              <a:t> </a:t>
            </a:r>
          </a:p>
          <a:p>
            <a:r>
              <a:rPr lang="he-IL" b="0" i="0" dirty="0">
                <a:solidFill>
                  <a:srgbClr val="000000"/>
                </a:solidFill>
                <a:effectLst/>
                <a:latin typeface="Arial" panose="020B0604020202020204" pitchFamily="34" charset="0"/>
              </a:rPr>
              <a:t>שִׁשָּׁה </a:t>
            </a:r>
            <a:r>
              <a:rPr lang="he-IL" b="0" i="0" dirty="0" err="1">
                <a:solidFill>
                  <a:srgbClr val="000000"/>
                </a:solidFill>
                <a:effectLst/>
                <a:latin typeface="Arial" panose="020B0604020202020204" pitchFamily="34" charset="0"/>
              </a:rPr>
              <a:t>דִפְרִישָׁה</a:t>
            </a:r>
            <a:r>
              <a:rPr lang="he-IL" b="0" i="0" dirty="0">
                <a:solidFill>
                  <a:srgbClr val="000000"/>
                </a:solidFill>
                <a:effectLst/>
                <a:latin typeface="Arial" panose="020B0604020202020204" pitchFamily="34" charset="0"/>
              </a:rPr>
              <a:t> </a:t>
            </a:r>
            <a:r>
              <a:rPr lang="he-IL" b="0" i="0" dirty="0" err="1">
                <a:solidFill>
                  <a:srgbClr val="000000"/>
                </a:solidFill>
                <a:effectLst/>
                <a:latin typeface="Arial" panose="020B0604020202020204" pitchFamily="34" charset="0"/>
              </a:rPr>
              <a:t>וְאַרְבְּעִין</a:t>
            </a:r>
            <a:r>
              <a:rPr lang="he-IL" b="0" i="0" dirty="0">
                <a:solidFill>
                  <a:srgbClr val="000000"/>
                </a:solidFill>
                <a:effectLst/>
                <a:latin typeface="Arial" panose="020B0604020202020204" pitchFamily="34" charset="0"/>
              </a:rPr>
              <a:t> דְּהַר </a:t>
            </a:r>
          </a:p>
          <a:p>
            <a:r>
              <a:rPr lang="he-IL" b="0" i="0" dirty="0">
                <a:solidFill>
                  <a:srgbClr val="000000"/>
                </a:solidFill>
                <a:effectLst/>
                <a:latin typeface="Arial" panose="020B0604020202020204" pitchFamily="34" charset="0"/>
              </a:rPr>
              <a:t>עַד עֶשְׂרִין וּתְלָת בְּתַמּוּז לָא </a:t>
            </a:r>
            <a:r>
              <a:rPr lang="he-IL" b="0" i="0" dirty="0" err="1">
                <a:solidFill>
                  <a:srgbClr val="000000"/>
                </a:solidFill>
                <a:effectLst/>
                <a:latin typeface="Arial" panose="020B0604020202020204" pitchFamily="34" charset="0"/>
              </a:rPr>
              <a:t>אִתַּבּוּר</a:t>
            </a:r>
            <a:r>
              <a:rPr lang="he-IL" b="0" i="0" dirty="0">
                <a:solidFill>
                  <a:srgbClr val="000000"/>
                </a:solidFill>
                <a:effectLst/>
                <a:latin typeface="Arial" panose="020B0604020202020204" pitchFamily="34" charset="0"/>
              </a:rPr>
              <a:t> לוּחוֹת </a:t>
            </a:r>
            <a:endParaRPr lang="he-IL" dirty="0"/>
          </a:p>
        </p:txBody>
      </p:sp>
      <p:sp>
        <p:nvSpPr>
          <p:cNvPr id="24" name="תיבת טקסט 23">
            <a:extLst>
              <a:ext uri="{FF2B5EF4-FFF2-40B4-BE49-F238E27FC236}">
                <a16:creationId xmlns:a16="http://schemas.microsoft.com/office/drawing/2014/main" id="{15FC9EF8-4675-4EB7-B2E7-8ACDF08CAD19}"/>
              </a:ext>
            </a:extLst>
          </p:cNvPr>
          <p:cNvSpPr txBox="1"/>
          <p:nvPr/>
        </p:nvSpPr>
        <p:spPr>
          <a:xfrm>
            <a:off x="817881" y="4645825"/>
            <a:ext cx="6959600" cy="923330"/>
          </a:xfrm>
          <a:prstGeom prst="rect">
            <a:avLst/>
          </a:prstGeom>
          <a:noFill/>
        </p:spPr>
        <p:txBody>
          <a:bodyPr wrap="square">
            <a:spAutoFit/>
          </a:bodyPr>
          <a:lstStyle/>
          <a:p>
            <a:r>
              <a:rPr lang="he-IL" dirty="0"/>
              <a:t>לפי חשבונו רבי יוסי הגלילי שאמר </a:t>
            </a:r>
            <a:r>
              <a:rPr lang="he-IL" b="1" dirty="0"/>
              <a:t>שלאחר עשרת הדברות  </a:t>
            </a:r>
            <a:r>
              <a:rPr lang="he-IL" dirty="0"/>
              <a:t>היו ששה ימים של הפרישה. ולכשתוסיף לששה ימים אלו עוד ארבעים יום ששהה משה בהר, </a:t>
            </a:r>
          </a:p>
          <a:p>
            <a:r>
              <a:rPr lang="he-IL" dirty="0"/>
              <a:t>תמצא כי עד 23 בחודש תמוז לא ירד משה, ולא שבר את  לוחות ?</a:t>
            </a:r>
          </a:p>
        </p:txBody>
      </p:sp>
      <p:sp>
        <p:nvSpPr>
          <p:cNvPr id="26" name="תיבת טקסט 25">
            <a:extLst>
              <a:ext uri="{FF2B5EF4-FFF2-40B4-BE49-F238E27FC236}">
                <a16:creationId xmlns:a16="http://schemas.microsoft.com/office/drawing/2014/main" id="{D24E154D-BF07-44CB-A98E-186BA1BA5269}"/>
              </a:ext>
            </a:extLst>
          </p:cNvPr>
          <p:cNvSpPr txBox="1"/>
          <p:nvPr/>
        </p:nvSpPr>
        <p:spPr>
          <a:xfrm>
            <a:off x="513081" y="5649647"/>
            <a:ext cx="6121400" cy="923330"/>
          </a:xfrm>
          <a:prstGeom prst="rect">
            <a:avLst/>
          </a:prstGeom>
          <a:noFill/>
        </p:spPr>
        <p:txBody>
          <a:bodyPr wrap="square">
            <a:spAutoFit/>
          </a:bodyPr>
          <a:lstStyle/>
          <a:p>
            <a:r>
              <a:rPr lang="he-IL" dirty="0"/>
              <a:t>תשובה:</a:t>
            </a:r>
            <a:r>
              <a:rPr lang="en-US" dirty="0"/>
              <a:t> </a:t>
            </a:r>
            <a:r>
              <a:rPr lang="he-IL" dirty="0"/>
              <a:t>מחשבים  את ארבעים הימים המפורשים בתורה שהיה משה בהר, ביחד, </a:t>
            </a:r>
            <a:r>
              <a:rPr lang="he-IL" b="1" dirty="0"/>
              <a:t>ובכללם</a:t>
            </a:r>
            <a:r>
              <a:rPr lang="he-IL" dirty="0"/>
              <a:t> גם את ששה ימי הפרישה. </a:t>
            </a:r>
          </a:p>
          <a:p>
            <a:r>
              <a:rPr lang="he-IL" dirty="0"/>
              <a:t>והם הסתיימו בשבעה עשר בתמוז.</a:t>
            </a:r>
          </a:p>
        </p:txBody>
      </p:sp>
      <p:sp>
        <p:nvSpPr>
          <p:cNvPr id="28" name="תיבת טקסט 27">
            <a:extLst>
              <a:ext uri="{FF2B5EF4-FFF2-40B4-BE49-F238E27FC236}">
                <a16:creationId xmlns:a16="http://schemas.microsoft.com/office/drawing/2014/main" id="{716F0FAB-5279-40CD-8BC4-1FD1A00BE469}"/>
              </a:ext>
            </a:extLst>
          </p:cNvPr>
          <p:cNvSpPr txBox="1"/>
          <p:nvPr/>
        </p:nvSpPr>
        <p:spPr>
          <a:xfrm>
            <a:off x="6692900" y="5894212"/>
            <a:ext cx="5397500" cy="369332"/>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אָמַר לְךָ רַבִּי יוֹסֵי הַגְּלִילִי </a:t>
            </a:r>
            <a:r>
              <a:rPr lang="he-IL" b="0" i="0" dirty="0" err="1">
                <a:solidFill>
                  <a:srgbClr val="000000"/>
                </a:solidFill>
                <a:effectLst/>
                <a:latin typeface="Arial" panose="020B0604020202020204" pitchFamily="34" charset="0"/>
              </a:rPr>
              <a:t>אַרְבְּעִין</a:t>
            </a:r>
            <a:r>
              <a:rPr lang="he-IL" b="0" i="0" dirty="0">
                <a:solidFill>
                  <a:srgbClr val="000000"/>
                </a:solidFill>
                <a:effectLst/>
                <a:latin typeface="Arial" panose="020B0604020202020204" pitchFamily="34" charset="0"/>
              </a:rPr>
              <a:t> דְּהַר בַּהֲדֵי שִׁשָּׁה </a:t>
            </a:r>
            <a:r>
              <a:rPr lang="he-IL" b="0" i="0" dirty="0" err="1">
                <a:solidFill>
                  <a:srgbClr val="000000"/>
                </a:solidFill>
                <a:effectLst/>
                <a:latin typeface="Arial" panose="020B0604020202020204" pitchFamily="34" charset="0"/>
              </a:rPr>
              <a:t>דִפְרִישָׁה</a:t>
            </a:r>
            <a:r>
              <a:rPr lang="he-IL" b="0" i="0" dirty="0">
                <a:solidFill>
                  <a:srgbClr val="000000"/>
                </a:solidFill>
                <a:effectLst/>
                <a:latin typeface="Arial" panose="020B0604020202020204" pitchFamily="34" charset="0"/>
              </a:rPr>
              <a:t> </a:t>
            </a:r>
          </a:p>
        </p:txBody>
      </p:sp>
      <p:sp>
        <p:nvSpPr>
          <p:cNvPr id="13" name="תיבת טקסט 12">
            <a:extLst>
              <a:ext uri="{FF2B5EF4-FFF2-40B4-BE49-F238E27FC236}">
                <a16:creationId xmlns:a16="http://schemas.microsoft.com/office/drawing/2014/main" id="{49CEBC03-FADD-4DAB-ABAC-9FE448826D3D}"/>
              </a:ext>
            </a:extLst>
          </p:cNvPr>
          <p:cNvSpPr txBox="1"/>
          <p:nvPr/>
        </p:nvSpPr>
        <p:spPr>
          <a:xfrm>
            <a:off x="8554720" y="683639"/>
            <a:ext cx="3413760" cy="646331"/>
          </a:xfrm>
          <a:prstGeom prst="rect">
            <a:avLst/>
          </a:prstGeom>
          <a:solidFill>
            <a:schemeClr val="accent5">
              <a:lumMod val="20000"/>
              <a:lumOff val="80000"/>
            </a:schemeClr>
          </a:solidFill>
          <a:scene3d>
            <a:camera prst="orthographicFront"/>
            <a:lightRig rig="threePt" dir="t"/>
          </a:scene3d>
          <a:sp3d>
            <a:bevelT w="165100" prst="coolSlant"/>
          </a:sp3d>
        </p:spPr>
        <p:txBody>
          <a:bodyPr wrap="square">
            <a:spAutoFit/>
          </a:bodyPr>
          <a:lstStyle/>
          <a:p>
            <a:r>
              <a:rPr lang="he-IL" b="0" i="0" dirty="0">
                <a:solidFill>
                  <a:srgbClr val="000000"/>
                </a:solidFill>
                <a:effectLst/>
                <a:latin typeface="Arial" panose="020B0604020202020204" pitchFamily="34" charset="0"/>
              </a:rPr>
              <a:t>וְרַבִּי עֲקִיבָא סָבַר לַהּ כְּרַבִּי יוֹסֵי </a:t>
            </a:r>
            <a:r>
              <a:rPr lang="he-IL" b="0" i="0" dirty="0" err="1">
                <a:solidFill>
                  <a:srgbClr val="000000"/>
                </a:solidFill>
                <a:effectLst/>
                <a:latin typeface="Arial" panose="020B0604020202020204" pitchFamily="34" charset="0"/>
              </a:rPr>
              <a:t>דְּאָמַר</a:t>
            </a:r>
            <a:r>
              <a:rPr lang="he-IL" b="0" i="0" dirty="0">
                <a:solidFill>
                  <a:srgbClr val="000000"/>
                </a:solidFill>
                <a:effectLst/>
                <a:latin typeface="Arial" panose="020B0604020202020204" pitchFamily="34" charset="0"/>
              </a:rPr>
              <a:t>: </a:t>
            </a:r>
          </a:p>
          <a:p>
            <a:r>
              <a:rPr lang="he-IL" b="0" i="0" dirty="0">
                <a:solidFill>
                  <a:srgbClr val="000000"/>
                </a:solidFill>
                <a:effectLst/>
                <a:latin typeface="Arial" panose="020B0604020202020204" pitchFamily="34" charset="0"/>
              </a:rPr>
              <a:t>בְּשִׁבְעָה בַּחֹדֶשׁ נִיתְּנָה תּוֹרָה לְיִשְׂרָאֵל</a:t>
            </a:r>
          </a:p>
        </p:txBody>
      </p:sp>
      <p:sp>
        <p:nvSpPr>
          <p:cNvPr id="16" name="תיבת טקסט 15">
            <a:extLst>
              <a:ext uri="{FF2B5EF4-FFF2-40B4-BE49-F238E27FC236}">
                <a16:creationId xmlns:a16="http://schemas.microsoft.com/office/drawing/2014/main" id="{4061CE6E-176F-44A0-A973-2C47AC6D37D8}"/>
              </a:ext>
            </a:extLst>
          </p:cNvPr>
          <p:cNvSpPr txBox="1"/>
          <p:nvPr/>
        </p:nvSpPr>
        <p:spPr>
          <a:xfrm>
            <a:off x="3606800" y="1636110"/>
            <a:ext cx="7833360" cy="646331"/>
          </a:xfrm>
          <a:prstGeom prst="rect">
            <a:avLst/>
          </a:prstGeom>
          <a:noFill/>
        </p:spPr>
        <p:txBody>
          <a:bodyPr wrap="square">
            <a:spAutoFit/>
          </a:bodyPr>
          <a:lstStyle/>
          <a:p>
            <a:r>
              <a:rPr lang="he-IL" dirty="0"/>
              <a:t>הפסוקים מתפרשים כפשוטם, לאחר שההר שנתכסה בענן ששת ימים מראש חודש, הקדוש ברוך הוא קרא למשה ביום השביעי בחודש כדי לתת  את עשרת הדברות.</a:t>
            </a:r>
          </a:p>
        </p:txBody>
      </p:sp>
      <p:sp>
        <p:nvSpPr>
          <p:cNvPr id="20" name="תיבת טקסט 19">
            <a:extLst>
              <a:ext uri="{FF2B5EF4-FFF2-40B4-BE49-F238E27FC236}">
                <a16:creationId xmlns:a16="http://schemas.microsoft.com/office/drawing/2014/main" id="{5AE25C42-2C3C-4D33-9C98-537B205D67E0}"/>
              </a:ext>
            </a:extLst>
          </p:cNvPr>
          <p:cNvSpPr txBox="1"/>
          <p:nvPr/>
        </p:nvSpPr>
        <p:spPr>
          <a:xfrm>
            <a:off x="1770380" y="2358531"/>
            <a:ext cx="9845040" cy="369332"/>
          </a:xfrm>
          <a:prstGeom prst="rect">
            <a:avLst/>
          </a:prstGeom>
          <a:noFill/>
        </p:spPr>
        <p:txBody>
          <a:bodyPr wrap="square">
            <a:spAutoFit/>
          </a:bodyPr>
          <a:lstStyle/>
          <a:p>
            <a:r>
              <a:rPr lang="he-IL" dirty="0"/>
              <a:t>על זה מקשים: הרי מפורש בתורה שהיה משה בהר ארבעים יום, וכשירד בסופם, שיבר את הלוחות שהיו בידו.</a:t>
            </a:r>
          </a:p>
        </p:txBody>
      </p:sp>
      <p:sp>
        <p:nvSpPr>
          <p:cNvPr id="21" name="תיבת טקסט 20">
            <a:extLst>
              <a:ext uri="{FF2B5EF4-FFF2-40B4-BE49-F238E27FC236}">
                <a16:creationId xmlns:a16="http://schemas.microsoft.com/office/drawing/2014/main" id="{ED9A2877-10D9-4F0C-A2F9-8CBB2C2DB4E9}"/>
              </a:ext>
            </a:extLst>
          </p:cNvPr>
          <p:cNvSpPr txBox="1"/>
          <p:nvPr/>
        </p:nvSpPr>
        <p:spPr>
          <a:xfrm>
            <a:off x="2184400" y="2761805"/>
            <a:ext cx="5295900" cy="646331"/>
          </a:xfrm>
          <a:prstGeom prst="rect">
            <a:avLst/>
          </a:prstGeom>
          <a:noFill/>
        </p:spPr>
        <p:txBody>
          <a:bodyPr wrap="square">
            <a:spAutoFit/>
          </a:bodyPr>
          <a:lstStyle/>
          <a:p>
            <a:r>
              <a:rPr lang="he-IL" dirty="0"/>
              <a:t>לפי חשבונו של רבי עקיבא, זה מה שלמדנו בתענית </a:t>
            </a:r>
            <a:r>
              <a:rPr lang="he-IL" dirty="0" err="1"/>
              <a:t>כו</a:t>
            </a:r>
            <a:r>
              <a:rPr lang="he-IL" dirty="0"/>
              <a:t> א: </a:t>
            </a:r>
          </a:p>
          <a:p>
            <a:r>
              <a:rPr lang="he-IL" dirty="0"/>
              <a:t>בשבעה עשר בתמוז נשתברו הלוחות.</a:t>
            </a:r>
          </a:p>
        </p:txBody>
      </p:sp>
      <p:sp>
        <p:nvSpPr>
          <p:cNvPr id="23" name="תיבת טקסט 22">
            <a:extLst>
              <a:ext uri="{FF2B5EF4-FFF2-40B4-BE49-F238E27FC236}">
                <a16:creationId xmlns:a16="http://schemas.microsoft.com/office/drawing/2014/main" id="{95E1F122-26B3-4EBD-B4FD-73A8994D0E14}"/>
              </a:ext>
            </a:extLst>
          </p:cNvPr>
          <p:cNvSpPr txBox="1"/>
          <p:nvPr/>
        </p:nvSpPr>
        <p:spPr>
          <a:xfrm>
            <a:off x="-63500" y="3365004"/>
            <a:ext cx="7620000" cy="1200329"/>
          </a:xfrm>
          <a:prstGeom prst="rect">
            <a:avLst/>
          </a:prstGeom>
          <a:noFill/>
        </p:spPr>
        <p:txBody>
          <a:bodyPr wrap="square">
            <a:spAutoFit/>
          </a:bodyPr>
          <a:lstStyle/>
          <a:p>
            <a:r>
              <a:rPr lang="he-IL" dirty="0"/>
              <a:t>שהרי תחילת מנין 40 יום שהיה במרום הוא מיום 7 בסיון </a:t>
            </a:r>
            <a:r>
              <a:rPr lang="he-IL" b="1" dirty="0"/>
              <a:t>לאחר מתן עשרת הדברות</a:t>
            </a:r>
            <a:r>
              <a:rPr lang="he-IL" dirty="0"/>
              <a:t>, ואם כך, הרי נשארו 24 ימים של חודש סיון, ועוד 16 ימים של חודש תמוז,</a:t>
            </a:r>
          </a:p>
          <a:p>
            <a:r>
              <a:rPr lang="he-IL" dirty="0"/>
              <a:t> ובזה נשלמו 40 יום שמשה בהר. ולמחרת, ב 17 בתמוז ירד מההר,</a:t>
            </a:r>
          </a:p>
          <a:p>
            <a:r>
              <a:rPr lang="he-IL" dirty="0"/>
              <a:t> וכראותו את העגל - שיבר את לוחות הברית. זה </a:t>
            </a:r>
            <a:r>
              <a:rPr lang="he-IL" dirty="0" err="1"/>
              <a:t>מתאיפ</a:t>
            </a:r>
            <a:r>
              <a:rPr lang="he-IL" dirty="0"/>
              <a:t> לכתוב.</a:t>
            </a:r>
          </a:p>
        </p:txBody>
      </p:sp>
    </p:spTree>
    <p:extLst>
      <p:ext uri="{BB962C8B-B14F-4D97-AF65-F5344CB8AC3E}">
        <p14:creationId xmlns:p14="http://schemas.microsoft.com/office/powerpoint/2010/main" val="1368644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250"/>
                                  </p:stCondLst>
                                  <p:childTnLst>
                                    <p:set>
                                      <p:cBhvr>
                                        <p:cTn id="6" dur="1" fill="hold">
                                          <p:stCondLst>
                                            <p:cond delay="0"/>
                                          </p:stCondLst>
                                        </p:cTn>
                                        <p:tgtEl>
                                          <p:spTgt spid="10"/>
                                        </p:tgtEl>
                                        <p:attrNameLst>
                                          <p:attrName>style.visibility</p:attrName>
                                        </p:attrNameLst>
                                      </p:cBhvr>
                                      <p:to>
                                        <p:strVal val="visible"/>
                                      </p:to>
                                    </p:set>
                                    <p:animEffect transition="in" filter="wipe(right)">
                                      <p:cBhvr>
                                        <p:cTn id="7" dur="500"/>
                                        <p:tgtEl>
                                          <p:spTgt spid="10"/>
                                        </p:tgtEl>
                                      </p:cBhvr>
                                    </p:animEffect>
                                  </p:childTnLst>
                                </p:cTn>
                              </p:par>
                            </p:childTnLst>
                          </p:cTn>
                        </p:par>
                        <p:par>
                          <p:cTn id="8" fill="hold">
                            <p:stCondLst>
                              <p:cond delay="750"/>
                            </p:stCondLst>
                            <p:childTnLst>
                              <p:par>
                                <p:cTn id="9" presetID="53" presetClass="entr" presetSubtype="16" fill="hold" grpId="0" nodeType="afterEffect">
                                  <p:stCondLst>
                                    <p:cond delay="150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childTnLst>
                                </p:cTn>
                              </p:par>
                            </p:childTnLst>
                          </p:cTn>
                        </p:par>
                        <p:par>
                          <p:cTn id="14" fill="hold">
                            <p:stCondLst>
                              <p:cond delay="2750"/>
                            </p:stCondLst>
                            <p:childTnLst>
                              <p:par>
                                <p:cTn id="15" presetID="22" presetClass="entr" presetSubtype="2" fill="hold" grpId="0" nodeType="afterEffect">
                                  <p:stCondLst>
                                    <p:cond delay="2250"/>
                                  </p:stCondLst>
                                  <p:childTnLst>
                                    <p:set>
                                      <p:cBhvr>
                                        <p:cTn id="16" dur="1" fill="hold">
                                          <p:stCondLst>
                                            <p:cond delay="0"/>
                                          </p:stCondLst>
                                        </p:cTn>
                                        <p:tgtEl>
                                          <p:spTgt spid="17"/>
                                        </p:tgtEl>
                                        <p:attrNameLst>
                                          <p:attrName>style.visibility</p:attrName>
                                        </p:attrNameLst>
                                      </p:cBhvr>
                                      <p:to>
                                        <p:strVal val="visible"/>
                                      </p:to>
                                    </p:set>
                                    <p:animEffect transition="in" filter="wipe(right)">
                                      <p:cBhvr>
                                        <p:cTn id="17" dur="500"/>
                                        <p:tgtEl>
                                          <p:spTgt spid="17"/>
                                        </p:tgtEl>
                                      </p:cBhvr>
                                    </p:animEffect>
                                  </p:childTnLst>
                                </p:cTn>
                              </p:par>
                            </p:childTnLst>
                          </p:cTn>
                        </p:par>
                        <p:par>
                          <p:cTn id="18" fill="hold">
                            <p:stCondLst>
                              <p:cond delay="5500"/>
                            </p:stCondLst>
                            <p:childTnLst>
                              <p:par>
                                <p:cTn id="19" presetID="22" presetClass="entr" presetSubtype="2" fill="hold" grpId="0" nodeType="afterEffect">
                                  <p:stCondLst>
                                    <p:cond delay="2500"/>
                                  </p:stCondLst>
                                  <p:childTnLst>
                                    <p:set>
                                      <p:cBhvr>
                                        <p:cTn id="20" dur="1" fill="hold">
                                          <p:stCondLst>
                                            <p:cond delay="0"/>
                                          </p:stCondLst>
                                        </p:cTn>
                                        <p:tgtEl>
                                          <p:spTgt spid="18"/>
                                        </p:tgtEl>
                                        <p:attrNameLst>
                                          <p:attrName>style.visibility</p:attrName>
                                        </p:attrNameLst>
                                      </p:cBhvr>
                                      <p:to>
                                        <p:strVal val="visible"/>
                                      </p:to>
                                    </p:set>
                                    <p:animEffect transition="in" filter="wipe(right)">
                                      <p:cBhvr>
                                        <p:cTn id="21" dur="500"/>
                                        <p:tgtEl>
                                          <p:spTgt spid="18"/>
                                        </p:tgtEl>
                                      </p:cBhvr>
                                    </p:animEffect>
                                  </p:childTnLst>
                                </p:cTn>
                              </p:par>
                            </p:childTnLst>
                          </p:cTn>
                        </p:par>
                        <p:par>
                          <p:cTn id="22" fill="hold">
                            <p:stCondLst>
                              <p:cond delay="8500"/>
                            </p:stCondLst>
                            <p:childTnLst>
                              <p:par>
                                <p:cTn id="23" presetID="22" presetClass="entr" presetSubtype="2" fill="hold" grpId="0" nodeType="afterEffect">
                                  <p:stCondLst>
                                    <p:cond delay="1250"/>
                                  </p:stCondLst>
                                  <p:childTnLst>
                                    <p:set>
                                      <p:cBhvr>
                                        <p:cTn id="24" dur="1" fill="hold">
                                          <p:stCondLst>
                                            <p:cond delay="0"/>
                                          </p:stCondLst>
                                        </p:cTn>
                                        <p:tgtEl>
                                          <p:spTgt spid="16"/>
                                        </p:tgtEl>
                                        <p:attrNameLst>
                                          <p:attrName>style.visibility</p:attrName>
                                        </p:attrNameLst>
                                      </p:cBhvr>
                                      <p:to>
                                        <p:strVal val="visible"/>
                                      </p:to>
                                    </p:set>
                                    <p:animEffect transition="in" filter="wipe(right)">
                                      <p:cBhvr>
                                        <p:cTn id="25" dur="5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2" fill="hold" grpId="0" nodeType="click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right)">
                                      <p:cBhvr>
                                        <p:cTn id="30" dur="500"/>
                                        <p:tgtEl>
                                          <p:spTgt spid="20"/>
                                        </p:tgtEl>
                                      </p:cBhvr>
                                    </p:animEffect>
                                  </p:childTnLst>
                                </p:cTn>
                              </p:par>
                            </p:childTnLst>
                          </p:cTn>
                        </p:par>
                        <p:par>
                          <p:cTn id="31" fill="hold">
                            <p:stCondLst>
                              <p:cond delay="500"/>
                            </p:stCondLst>
                            <p:childTnLst>
                              <p:par>
                                <p:cTn id="32" presetID="53" presetClass="entr" presetSubtype="16" fill="hold" grpId="0" nodeType="afterEffect">
                                  <p:stCondLst>
                                    <p:cond delay="2000"/>
                                  </p:stCondLst>
                                  <p:childTnLst>
                                    <p:set>
                                      <p:cBhvr>
                                        <p:cTn id="33" dur="1" fill="hold">
                                          <p:stCondLst>
                                            <p:cond delay="0"/>
                                          </p:stCondLst>
                                        </p:cTn>
                                        <p:tgtEl>
                                          <p:spTgt spid="4"/>
                                        </p:tgtEl>
                                        <p:attrNameLst>
                                          <p:attrName>style.visibility</p:attrName>
                                        </p:attrNameLst>
                                      </p:cBhvr>
                                      <p:to>
                                        <p:strVal val="visible"/>
                                      </p:to>
                                    </p:set>
                                    <p:anim calcmode="lin" valueType="num">
                                      <p:cBhvr>
                                        <p:cTn id="34" dur="500" fill="hold"/>
                                        <p:tgtEl>
                                          <p:spTgt spid="4"/>
                                        </p:tgtEl>
                                        <p:attrNameLst>
                                          <p:attrName>ppt_w</p:attrName>
                                        </p:attrNameLst>
                                      </p:cBhvr>
                                      <p:tavLst>
                                        <p:tav tm="0">
                                          <p:val>
                                            <p:fltVal val="0"/>
                                          </p:val>
                                        </p:tav>
                                        <p:tav tm="100000">
                                          <p:val>
                                            <p:strVal val="#ppt_w"/>
                                          </p:val>
                                        </p:tav>
                                      </p:tavLst>
                                    </p:anim>
                                    <p:anim calcmode="lin" valueType="num">
                                      <p:cBhvr>
                                        <p:cTn id="35" dur="500" fill="hold"/>
                                        <p:tgtEl>
                                          <p:spTgt spid="4"/>
                                        </p:tgtEl>
                                        <p:attrNameLst>
                                          <p:attrName>ppt_h</p:attrName>
                                        </p:attrNameLst>
                                      </p:cBhvr>
                                      <p:tavLst>
                                        <p:tav tm="0">
                                          <p:val>
                                            <p:fltVal val="0"/>
                                          </p:val>
                                        </p:tav>
                                        <p:tav tm="100000">
                                          <p:val>
                                            <p:strVal val="#ppt_h"/>
                                          </p:val>
                                        </p:tav>
                                      </p:tavLst>
                                    </p:anim>
                                    <p:animEffect transition="in" filter="fade">
                                      <p:cBhvr>
                                        <p:cTn id="36" dur="500"/>
                                        <p:tgtEl>
                                          <p:spTgt spid="4"/>
                                        </p:tgtEl>
                                      </p:cBhvr>
                                    </p:animEffect>
                                  </p:childTnLst>
                                </p:cTn>
                              </p:par>
                            </p:childTnLst>
                          </p:cTn>
                        </p:par>
                        <p:par>
                          <p:cTn id="37" fill="hold">
                            <p:stCondLst>
                              <p:cond delay="3000"/>
                            </p:stCondLst>
                            <p:childTnLst>
                              <p:par>
                                <p:cTn id="38" presetID="22" presetClass="entr" presetSubtype="2" fill="hold" grpId="0" nodeType="afterEffect">
                                  <p:stCondLst>
                                    <p:cond delay="3500"/>
                                  </p:stCondLst>
                                  <p:childTnLst>
                                    <p:set>
                                      <p:cBhvr>
                                        <p:cTn id="39" dur="1" fill="hold">
                                          <p:stCondLst>
                                            <p:cond delay="0"/>
                                          </p:stCondLst>
                                        </p:cTn>
                                        <p:tgtEl>
                                          <p:spTgt spid="21"/>
                                        </p:tgtEl>
                                        <p:attrNameLst>
                                          <p:attrName>style.visibility</p:attrName>
                                        </p:attrNameLst>
                                      </p:cBhvr>
                                      <p:to>
                                        <p:strVal val="visible"/>
                                      </p:to>
                                    </p:set>
                                    <p:animEffect transition="in" filter="wipe(right)">
                                      <p:cBhvr>
                                        <p:cTn id="40" dur="500"/>
                                        <p:tgtEl>
                                          <p:spTgt spid="21"/>
                                        </p:tgtEl>
                                      </p:cBhvr>
                                    </p:animEffect>
                                  </p:childTnLst>
                                </p:cTn>
                              </p:par>
                            </p:childTnLst>
                          </p:cTn>
                        </p:par>
                        <p:par>
                          <p:cTn id="41" fill="hold">
                            <p:stCondLst>
                              <p:cond delay="7000"/>
                            </p:stCondLst>
                            <p:childTnLst>
                              <p:par>
                                <p:cTn id="42" presetID="22" presetClass="entr" presetSubtype="2" fill="hold" grpId="0" nodeType="afterEffect">
                                  <p:stCondLst>
                                    <p:cond delay="1500"/>
                                  </p:stCondLst>
                                  <p:childTnLst>
                                    <p:set>
                                      <p:cBhvr>
                                        <p:cTn id="43" dur="1" fill="hold">
                                          <p:stCondLst>
                                            <p:cond delay="0"/>
                                          </p:stCondLst>
                                        </p:cTn>
                                        <p:tgtEl>
                                          <p:spTgt spid="23"/>
                                        </p:tgtEl>
                                        <p:attrNameLst>
                                          <p:attrName>style.visibility</p:attrName>
                                        </p:attrNameLst>
                                      </p:cBhvr>
                                      <p:to>
                                        <p:strVal val="visible"/>
                                      </p:to>
                                    </p:set>
                                    <p:animEffect transition="in" filter="wipe(right)">
                                      <p:cBhvr>
                                        <p:cTn id="44" dur="500"/>
                                        <p:tgtEl>
                                          <p:spTgt spid="23"/>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anim calcmode="lin" valueType="num">
                                      <p:cBhvr>
                                        <p:cTn id="49" dur="500" fill="hold"/>
                                        <p:tgtEl>
                                          <p:spTgt spid="22"/>
                                        </p:tgtEl>
                                        <p:attrNameLst>
                                          <p:attrName>ppt_w</p:attrName>
                                        </p:attrNameLst>
                                      </p:cBhvr>
                                      <p:tavLst>
                                        <p:tav tm="0">
                                          <p:val>
                                            <p:fltVal val="0"/>
                                          </p:val>
                                        </p:tav>
                                        <p:tav tm="100000">
                                          <p:val>
                                            <p:strVal val="#ppt_w"/>
                                          </p:val>
                                        </p:tav>
                                      </p:tavLst>
                                    </p:anim>
                                    <p:anim calcmode="lin" valueType="num">
                                      <p:cBhvr>
                                        <p:cTn id="50" dur="500" fill="hold"/>
                                        <p:tgtEl>
                                          <p:spTgt spid="22"/>
                                        </p:tgtEl>
                                        <p:attrNameLst>
                                          <p:attrName>ppt_h</p:attrName>
                                        </p:attrNameLst>
                                      </p:cBhvr>
                                      <p:tavLst>
                                        <p:tav tm="0">
                                          <p:val>
                                            <p:fltVal val="0"/>
                                          </p:val>
                                        </p:tav>
                                        <p:tav tm="100000">
                                          <p:val>
                                            <p:strVal val="#ppt_h"/>
                                          </p:val>
                                        </p:tav>
                                      </p:tavLst>
                                    </p:anim>
                                    <p:animEffect transition="in" filter="fade">
                                      <p:cBhvr>
                                        <p:cTn id="51" dur="500"/>
                                        <p:tgtEl>
                                          <p:spTgt spid="22"/>
                                        </p:tgtEl>
                                      </p:cBhvr>
                                    </p:animEffect>
                                  </p:childTnLst>
                                </p:cTn>
                              </p:par>
                            </p:childTnLst>
                          </p:cTn>
                        </p:par>
                        <p:par>
                          <p:cTn id="52" fill="hold">
                            <p:stCondLst>
                              <p:cond delay="500"/>
                            </p:stCondLst>
                            <p:childTnLst>
                              <p:par>
                                <p:cTn id="53" presetID="22" presetClass="entr" presetSubtype="2" fill="hold" grpId="0" nodeType="afterEffect">
                                  <p:stCondLst>
                                    <p:cond delay="3250"/>
                                  </p:stCondLst>
                                  <p:childTnLst>
                                    <p:set>
                                      <p:cBhvr>
                                        <p:cTn id="54" dur="1" fill="hold">
                                          <p:stCondLst>
                                            <p:cond delay="0"/>
                                          </p:stCondLst>
                                        </p:cTn>
                                        <p:tgtEl>
                                          <p:spTgt spid="24"/>
                                        </p:tgtEl>
                                        <p:attrNameLst>
                                          <p:attrName>style.visibility</p:attrName>
                                        </p:attrNameLst>
                                      </p:cBhvr>
                                      <p:to>
                                        <p:strVal val="visible"/>
                                      </p:to>
                                    </p:set>
                                    <p:animEffect transition="in" filter="wipe(right)">
                                      <p:cBhvr>
                                        <p:cTn id="55" dur="500"/>
                                        <p:tgtEl>
                                          <p:spTgt spid="24"/>
                                        </p:tgtEl>
                                      </p:cBhvr>
                                    </p:animEffect>
                                  </p:childTnLst>
                                </p:cTn>
                              </p:par>
                            </p:childTnLst>
                          </p:cTn>
                        </p:par>
                        <p:par>
                          <p:cTn id="56" fill="hold">
                            <p:stCondLst>
                              <p:cond delay="4250"/>
                            </p:stCondLst>
                            <p:childTnLst>
                              <p:par>
                                <p:cTn id="57" presetID="53" presetClass="entr" presetSubtype="16" fill="hold" grpId="0" nodeType="afterEffect">
                                  <p:stCondLst>
                                    <p:cond delay="3000"/>
                                  </p:stCondLst>
                                  <p:childTnLst>
                                    <p:set>
                                      <p:cBhvr>
                                        <p:cTn id="58" dur="1" fill="hold">
                                          <p:stCondLst>
                                            <p:cond delay="0"/>
                                          </p:stCondLst>
                                        </p:cTn>
                                        <p:tgtEl>
                                          <p:spTgt spid="28"/>
                                        </p:tgtEl>
                                        <p:attrNameLst>
                                          <p:attrName>style.visibility</p:attrName>
                                        </p:attrNameLst>
                                      </p:cBhvr>
                                      <p:to>
                                        <p:strVal val="visible"/>
                                      </p:to>
                                    </p:set>
                                    <p:anim calcmode="lin" valueType="num">
                                      <p:cBhvr>
                                        <p:cTn id="59" dur="500" fill="hold"/>
                                        <p:tgtEl>
                                          <p:spTgt spid="28"/>
                                        </p:tgtEl>
                                        <p:attrNameLst>
                                          <p:attrName>ppt_w</p:attrName>
                                        </p:attrNameLst>
                                      </p:cBhvr>
                                      <p:tavLst>
                                        <p:tav tm="0">
                                          <p:val>
                                            <p:fltVal val="0"/>
                                          </p:val>
                                        </p:tav>
                                        <p:tav tm="100000">
                                          <p:val>
                                            <p:strVal val="#ppt_w"/>
                                          </p:val>
                                        </p:tav>
                                      </p:tavLst>
                                    </p:anim>
                                    <p:anim calcmode="lin" valueType="num">
                                      <p:cBhvr>
                                        <p:cTn id="60" dur="500" fill="hold"/>
                                        <p:tgtEl>
                                          <p:spTgt spid="28"/>
                                        </p:tgtEl>
                                        <p:attrNameLst>
                                          <p:attrName>ppt_h</p:attrName>
                                        </p:attrNameLst>
                                      </p:cBhvr>
                                      <p:tavLst>
                                        <p:tav tm="0">
                                          <p:val>
                                            <p:fltVal val="0"/>
                                          </p:val>
                                        </p:tav>
                                        <p:tav tm="100000">
                                          <p:val>
                                            <p:strVal val="#ppt_h"/>
                                          </p:val>
                                        </p:tav>
                                      </p:tavLst>
                                    </p:anim>
                                    <p:animEffect transition="in" filter="fade">
                                      <p:cBhvr>
                                        <p:cTn id="61" dur="500"/>
                                        <p:tgtEl>
                                          <p:spTgt spid="28"/>
                                        </p:tgtEl>
                                      </p:cBhvr>
                                    </p:animEffect>
                                  </p:childTnLst>
                                </p:cTn>
                              </p:par>
                            </p:childTnLst>
                          </p:cTn>
                        </p:par>
                        <p:par>
                          <p:cTn id="62" fill="hold">
                            <p:stCondLst>
                              <p:cond delay="7750"/>
                            </p:stCondLst>
                            <p:childTnLst>
                              <p:par>
                                <p:cTn id="63" presetID="22" presetClass="entr" presetSubtype="2" fill="hold" grpId="0" nodeType="afterEffect">
                                  <p:stCondLst>
                                    <p:cond delay="2000"/>
                                  </p:stCondLst>
                                  <p:childTnLst>
                                    <p:set>
                                      <p:cBhvr>
                                        <p:cTn id="64" dur="1" fill="hold">
                                          <p:stCondLst>
                                            <p:cond delay="0"/>
                                          </p:stCondLst>
                                        </p:cTn>
                                        <p:tgtEl>
                                          <p:spTgt spid="26"/>
                                        </p:tgtEl>
                                        <p:attrNameLst>
                                          <p:attrName>style.visibility</p:attrName>
                                        </p:attrNameLst>
                                      </p:cBhvr>
                                      <p:to>
                                        <p:strVal val="visible"/>
                                      </p:to>
                                    </p:set>
                                    <p:animEffect transition="in" filter="wipe(right)">
                                      <p:cBhvr>
                                        <p:cTn id="6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p:bldP spid="17" grpId="0"/>
      <p:bldP spid="18" grpId="0"/>
      <p:bldP spid="22" grpId="0" animBg="1"/>
      <p:bldP spid="24" grpId="0"/>
      <p:bldP spid="26" grpId="0"/>
      <p:bldP spid="28" grpId="0" animBg="1"/>
      <p:bldP spid="13" grpId="0" animBg="1"/>
      <p:bldP spid="16" grpId="0"/>
      <p:bldP spid="20" grpId="0"/>
      <p:bldP spid="21"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טבלה 2">
            <a:extLst>
              <a:ext uri="{FF2B5EF4-FFF2-40B4-BE49-F238E27FC236}">
                <a16:creationId xmlns:a16="http://schemas.microsoft.com/office/drawing/2014/main" id="{3FD9C185-BC55-4E00-9241-C89151D78616}"/>
              </a:ext>
            </a:extLst>
          </p:cNvPr>
          <p:cNvGraphicFramePr>
            <a:graphicFrameLocks noGrp="1"/>
          </p:cNvGraphicFramePr>
          <p:nvPr>
            <p:extLst>
              <p:ext uri="{D42A27DB-BD31-4B8C-83A1-F6EECF244321}">
                <p14:modId xmlns:p14="http://schemas.microsoft.com/office/powerpoint/2010/main" val="4137986337"/>
              </p:ext>
            </p:extLst>
          </p:nvPr>
        </p:nvGraphicFramePr>
        <p:xfrm>
          <a:off x="142973" y="538480"/>
          <a:ext cx="11906054" cy="5528799"/>
        </p:xfrm>
        <a:graphic>
          <a:graphicData uri="http://schemas.openxmlformats.org/drawingml/2006/table">
            <a:tbl>
              <a:tblPr rtl="1" firstRow="1" bandRow="1">
                <a:tableStyleId>{616DA210-FB5B-4158-B5E0-FEB733F419BA}</a:tableStyleId>
              </a:tblPr>
              <a:tblGrid>
                <a:gridCol w="2249990">
                  <a:extLst>
                    <a:ext uri="{9D8B030D-6E8A-4147-A177-3AD203B41FA5}">
                      <a16:colId xmlns:a16="http://schemas.microsoft.com/office/drawing/2014/main" val="1977216462"/>
                    </a:ext>
                  </a:extLst>
                </a:gridCol>
                <a:gridCol w="2519973">
                  <a:extLst>
                    <a:ext uri="{9D8B030D-6E8A-4147-A177-3AD203B41FA5}">
                      <a16:colId xmlns:a16="http://schemas.microsoft.com/office/drawing/2014/main" val="3126221851"/>
                    </a:ext>
                  </a:extLst>
                </a:gridCol>
                <a:gridCol w="2752627">
                  <a:extLst>
                    <a:ext uri="{9D8B030D-6E8A-4147-A177-3AD203B41FA5}">
                      <a16:colId xmlns:a16="http://schemas.microsoft.com/office/drawing/2014/main" val="2321023961"/>
                    </a:ext>
                  </a:extLst>
                </a:gridCol>
                <a:gridCol w="1969448">
                  <a:extLst>
                    <a:ext uri="{9D8B030D-6E8A-4147-A177-3AD203B41FA5}">
                      <a16:colId xmlns:a16="http://schemas.microsoft.com/office/drawing/2014/main" val="3101047137"/>
                    </a:ext>
                  </a:extLst>
                </a:gridCol>
                <a:gridCol w="2414016">
                  <a:extLst>
                    <a:ext uri="{9D8B030D-6E8A-4147-A177-3AD203B41FA5}">
                      <a16:colId xmlns:a16="http://schemas.microsoft.com/office/drawing/2014/main" val="1095558245"/>
                    </a:ext>
                  </a:extLst>
                </a:gridCol>
              </a:tblGrid>
              <a:tr h="659275">
                <a:tc gridSpan="5">
                  <a:txBody>
                    <a:bodyPr/>
                    <a:lstStyle/>
                    <a:p>
                      <a:pPr algn="ctr" rtl="1"/>
                      <a:endParaRPr lang="he-IL" dirty="0"/>
                    </a:p>
                  </a:txBody>
                  <a:tcPr/>
                </a:tc>
                <a:tc hMerge="1">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he-IL" dirty="0"/>
                        <a:t>רבי </a:t>
                      </a:r>
                      <a:r>
                        <a:rPr lang="he-IL" dirty="0" err="1"/>
                        <a:t>עקיא</a:t>
                      </a:r>
                      <a:endParaRPr lang="he-IL" dirty="0"/>
                    </a:p>
                    <a:p>
                      <a:pPr rtl="1"/>
                      <a:endParaRPr lang="he-IL" dirty="0"/>
                    </a:p>
                  </a:txBody>
                  <a:tcPr/>
                </a:tc>
                <a:tc hMerge="1">
                  <a:txBody>
                    <a:bodyPr/>
                    <a:lstStyle/>
                    <a:p>
                      <a:pPr rtl="1"/>
                      <a:endParaRPr lang="he-IL" dirty="0"/>
                    </a:p>
                  </a:txBody>
                  <a:tcPr/>
                </a:tc>
                <a:tc hMerge="1">
                  <a:txBody>
                    <a:bodyPr/>
                    <a:lstStyle/>
                    <a:p>
                      <a:pPr rtl="1"/>
                      <a:endParaRPr lang="he-IL" dirty="0"/>
                    </a:p>
                  </a:txBody>
                  <a:tcPr/>
                </a:tc>
                <a:tc hMerge="1">
                  <a:txBody>
                    <a:bodyPr/>
                    <a:lstStyle/>
                    <a:p>
                      <a:pPr rtl="1"/>
                      <a:endParaRPr lang="he-IL" dirty="0"/>
                    </a:p>
                  </a:txBody>
                  <a:tcPr/>
                </a:tc>
                <a:extLst>
                  <a:ext uri="{0D108BD9-81ED-4DB2-BD59-A6C34878D82A}">
                    <a16:rowId xmlns:a16="http://schemas.microsoft.com/office/drawing/2014/main" val="2288866234"/>
                  </a:ext>
                </a:extLst>
              </a:tr>
              <a:tr h="1524182">
                <a:tc>
                  <a:txBody>
                    <a:bodyPr/>
                    <a:lstStyle/>
                    <a:p>
                      <a:pPr rtl="1"/>
                      <a:endParaRPr lang="he-IL" b="0" u="none" dirty="0"/>
                    </a:p>
                  </a:txBody>
                  <a:tcPr/>
                </a:tc>
                <a:tc>
                  <a:txBody>
                    <a:bodyPr/>
                    <a:lstStyle/>
                    <a:p>
                      <a:pPr rtl="1"/>
                      <a:endParaRPr lang="he-IL" dirty="0"/>
                    </a:p>
                  </a:txBody>
                  <a:tcPr/>
                </a:tc>
                <a:tc>
                  <a:txBody>
                    <a:bodyPr/>
                    <a:lstStyle/>
                    <a:p>
                      <a:pPr rtl="1"/>
                      <a:endParaRPr lang="he-IL" dirty="0"/>
                    </a:p>
                  </a:txBody>
                  <a:tcPr/>
                </a:tc>
                <a:tc gridSpan="2">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he-IL" dirty="0"/>
                    </a:p>
                  </a:txBody>
                  <a:tcPr/>
                </a:tc>
                <a:tc hMerge="1">
                  <a:txBody>
                    <a:bodyPr/>
                    <a:lstStyle/>
                    <a:p>
                      <a:r>
                        <a:rPr lang="he-IL" dirty="0"/>
                        <a:t>34 ימים הנותרים של סיון (פחות מחלק של יום ז’)</a:t>
                      </a:r>
                      <a:endParaRPr lang="en-US" dirty="0"/>
                    </a:p>
                    <a:p>
                      <a:r>
                        <a:rPr lang="he-IL" dirty="0"/>
                        <a:t>ועוד 16 ימים של תמוז (+חלק מיום י"ז) = 40 יום</a:t>
                      </a:r>
                      <a:r>
                        <a:rPr lang="en-US" dirty="0"/>
                        <a:t>  </a:t>
                      </a:r>
                      <a:endParaRPr lang="he-IL" dirty="0"/>
                    </a:p>
                  </a:txBody>
                  <a:tcPr/>
                </a:tc>
                <a:extLst>
                  <a:ext uri="{0D108BD9-81ED-4DB2-BD59-A6C34878D82A}">
                    <a16:rowId xmlns:a16="http://schemas.microsoft.com/office/drawing/2014/main" val="3093192025"/>
                  </a:ext>
                </a:extLst>
              </a:tr>
              <a:tr h="724772">
                <a:tc gridSpan="5">
                  <a:txBody>
                    <a:bodyPr/>
                    <a:lstStyle/>
                    <a:p>
                      <a:pPr algn="ctr" rtl="1"/>
                      <a:endParaRPr lang="he-IL" dirty="0"/>
                    </a:p>
                  </a:txBody>
                  <a:tcPr/>
                </a:tc>
                <a:tc hMerge="1">
                  <a:txBody>
                    <a:bodyPr/>
                    <a:lstStyle/>
                    <a:p>
                      <a:pPr rtl="1"/>
                      <a:endParaRPr lang="he-IL" dirty="0"/>
                    </a:p>
                  </a:txBody>
                  <a:tcPr/>
                </a:tc>
                <a:tc hMerge="1">
                  <a:txBody>
                    <a:bodyPr/>
                    <a:lstStyle/>
                    <a:p>
                      <a:pPr rtl="1"/>
                      <a:endParaRPr lang="he-IL" sz="1600" dirty="0"/>
                    </a:p>
                  </a:txBody>
                  <a:tcPr/>
                </a:tc>
                <a:tc hMerge="1">
                  <a:txBody>
                    <a:bodyPr/>
                    <a:lstStyle/>
                    <a:p>
                      <a:pPr rtl="1"/>
                      <a:endParaRPr lang="he-IL" dirty="0"/>
                    </a:p>
                  </a:txBody>
                  <a:tcPr/>
                </a:tc>
                <a:tc hMerge="1">
                  <a:txBody>
                    <a:bodyPr/>
                    <a:lstStyle/>
                    <a:p>
                      <a:pPr rtl="1"/>
                      <a:endParaRPr lang="he-IL" dirty="0"/>
                    </a:p>
                  </a:txBody>
                  <a:tcPr/>
                </a:tc>
                <a:extLst>
                  <a:ext uri="{0D108BD9-81ED-4DB2-BD59-A6C34878D82A}">
                    <a16:rowId xmlns:a16="http://schemas.microsoft.com/office/drawing/2014/main" val="4160448347"/>
                  </a:ext>
                </a:extLst>
              </a:tr>
              <a:tr h="1310285">
                <a:tc>
                  <a:txBody>
                    <a:bodyPr/>
                    <a:lstStyle/>
                    <a:p>
                      <a:pPr rtl="1"/>
                      <a:endParaRPr lang="he-IL" dirty="0"/>
                    </a:p>
                  </a:txBody>
                  <a:tcPr/>
                </a:tc>
                <a:tc>
                  <a:txBody>
                    <a:bodyPr/>
                    <a:lstStyle/>
                    <a:p>
                      <a:endParaRPr lang="he-IL"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he-IL" dirty="0"/>
                    </a:p>
                  </a:txBody>
                  <a:tcPr/>
                </a:tc>
                <a:tc>
                  <a:txBody>
                    <a:bodyPr/>
                    <a:lstStyle/>
                    <a:p>
                      <a:pPr rtl="1"/>
                      <a:endParaRPr lang="he-IL" dirty="0"/>
                    </a:p>
                  </a:txBody>
                  <a:tcPr/>
                </a:tc>
                <a:tc>
                  <a:txBody>
                    <a:bodyPr/>
                    <a:lstStyle/>
                    <a:p>
                      <a:pPr rtl="1"/>
                      <a:endParaRPr lang="he-IL" dirty="0"/>
                    </a:p>
                  </a:txBody>
                  <a:tcPr/>
                </a:tc>
                <a:extLst>
                  <a:ext uri="{0D108BD9-81ED-4DB2-BD59-A6C34878D82A}">
                    <a16:rowId xmlns:a16="http://schemas.microsoft.com/office/drawing/2014/main" val="2512604978"/>
                  </a:ext>
                </a:extLst>
              </a:tr>
              <a:tr h="1310285">
                <a:tc>
                  <a:txBody>
                    <a:bodyPr/>
                    <a:lstStyle/>
                    <a:p>
                      <a:pPr rtl="1"/>
                      <a:endParaRPr lang="he-IL" dirty="0"/>
                    </a:p>
                  </a:txBody>
                  <a:tcPr/>
                </a:tc>
                <a:tc>
                  <a:txBody>
                    <a:bodyPr/>
                    <a:lstStyle/>
                    <a:p>
                      <a:endParaRPr lang="he-IL" dirty="0"/>
                    </a:p>
                  </a:txBody>
                  <a:tcPr/>
                </a:tc>
                <a:tc>
                  <a:txBody>
                    <a:bodyPr/>
                    <a:lstStyle/>
                    <a:p>
                      <a:pPr rtl="1"/>
                      <a:endParaRPr lang="he-IL" dirty="0"/>
                    </a:p>
                  </a:txBody>
                  <a:tcPr/>
                </a:tc>
                <a:tc gridSpan="2">
                  <a:txBody>
                    <a:bodyPr/>
                    <a:lstStyle/>
                    <a:p>
                      <a:pPr rtl="1"/>
                      <a:endParaRPr lang="he-IL" dirty="0"/>
                    </a:p>
                  </a:txBody>
                  <a:tcPr/>
                </a:tc>
                <a:tc hMerge="1">
                  <a:txBody>
                    <a:bodyPr/>
                    <a:lstStyle/>
                    <a:p>
                      <a:pPr rtl="1"/>
                      <a:endParaRPr lang="he-IL" dirty="0"/>
                    </a:p>
                  </a:txBody>
                  <a:tcPr/>
                </a:tc>
                <a:extLst>
                  <a:ext uri="{0D108BD9-81ED-4DB2-BD59-A6C34878D82A}">
                    <a16:rowId xmlns:a16="http://schemas.microsoft.com/office/drawing/2014/main" val="2193409051"/>
                  </a:ext>
                </a:extLst>
              </a:tr>
            </a:tbl>
          </a:graphicData>
        </a:graphic>
      </p:graphicFrame>
      <p:sp>
        <p:nvSpPr>
          <p:cNvPr id="2" name="תיבת טקסט 1">
            <a:extLst>
              <a:ext uri="{FF2B5EF4-FFF2-40B4-BE49-F238E27FC236}">
                <a16:creationId xmlns:a16="http://schemas.microsoft.com/office/drawing/2014/main" id="{59F0388B-B1C8-4CB3-B823-3E787782582A}"/>
              </a:ext>
            </a:extLst>
          </p:cNvPr>
          <p:cNvSpPr txBox="1"/>
          <p:nvPr/>
        </p:nvSpPr>
        <p:spPr>
          <a:xfrm>
            <a:off x="4895680" y="606055"/>
            <a:ext cx="1688000" cy="369332"/>
          </a:xfrm>
          <a:prstGeom prst="rect">
            <a:avLst/>
          </a:prstGeom>
          <a:solidFill>
            <a:schemeClr val="accent5">
              <a:lumMod val="20000"/>
              <a:lumOff val="80000"/>
            </a:schemeClr>
          </a:solidFill>
          <a:scene3d>
            <a:camera prst="orthographicFront"/>
            <a:lightRig rig="threePt" dir="t"/>
          </a:scene3d>
          <a:sp3d>
            <a:bevelT prst="relaxedInset"/>
          </a:sp3d>
        </p:spPr>
        <p:txBody>
          <a:bodyPr wrap="square" rtlCol="1">
            <a:spAutoFit/>
          </a:bodyPr>
          <a:lstStyle/>
          <a:p>
            <a:r>
              <a:rPr lang="he-IL" dirty="0"/>
              <a:t>שיטת רבי עקיבא</a:t>
            </a:r>
          </a:p>
        </p:txBody>
      </p:sp>
      <p:sp>
        <p:nvSpPr>
          <p:cNvPr id="3" name="תיבת טקסט 2">
            <a:extLst>
              <a:ext uri="{FF2B5EF4-FFF2-40B4-BE49-F238E27FC236}">
                <a16:creationId xmlns:a16="http://schemas.microsoft.com/office/drawing/2014/main" id="{C309541A-83F1-459A-9CE0-E7AFFFB2751A}"/>
              </a:ext>
            </a:extLst>
          </p:cNvPr>
          <p:cNvSpPr txBox="1"/>
          <p:nvPr/>
        </p:nvSpPr>
        <p:spPr>
          <a:xfrm>
            <a:off x="9988013" y="1553950"/>
            <a:ext cx="1808480" cy="646331"/>
          </a:xfrm>
          <a:prstGeom prst="rect">
            <a:avLst/>
          </a:prstGeom>
          <a:solidFill>
            <a:schemeClr val="accent5">
              <a:lumMod val="20000"/>
              <a:lumOff val="80000"/>
            </a:schemeClr>
          </a:solidFill>
          <a:scene3d>
            <a:camera prst="orthographicFront"/>
            <a:lightRig rig="threePt" dir="t"/>
          </a:scene3d>
          <a:sp3d>
            <a:bevelT prst="slope"/>
          </a:sp3d>
        </p:spPr>
        <p:txBody>
          <a:bodyPr wrap="square" rtlCol="1">
            <a:spAutoFit/>
          </a:bodyPr>
          <a:lstStyle/>
          <a:p>
            <a:pPr rtl="1"/>
            <a:r>
              <a:rPr lang="he-IL" dirty="0"/>
              <a:t>שהה בהר </a:t>
            </a:r>
            <a:r>
              <a:rPr lang="he-IL" sz="1800" b="0" u="none" dirty="0"/>
              <a:t>40 יום אחרי מתן תורה</a:t>
            </a:r>
            <a:endParaRPr lang="he-IL" dirty="0"/>
          </a:p>
        </p:txBody>
      </p:sp>
      <p:sp>
        <p:nvSpPr>
          <p:cNvPr id="5" name="תיבת טקסט 4">
            <a:extLst>
              <a:ext uri="{FF2B5EF4-FFF2-40B4-BE49-F238E27FC236}">
                <a16:creationId xmlns:a16="http://schemas.microsoft.com/office/drawing/2014/main" id="{656A7505-A49E-46C6-8C21-0295A8248F46}"/>
              </a:ext>
            </a:extLst>
          </p:cNvPr>
          <p:cNvSpPr txBox="1"/>
          <p:nvPr/>
        </p:nvSpPr>
        <p:spPr>
          <a:xfrm>
            <a:off x="7549613" y="1381230"/>
            <a:ext cx="2011680" cy="1200329"/>
          </a:xfrm>
          <a:prstGeom prst="rect">
            <a:avLst/>
          </a:prstGeom>
          <a:solidFill>
            <a:schemeClr val="accent5">
              <a:lumMod val="20000"/>
              <a:lumOff val="80000"/>
            </a:schemeClr>
          </a:solidFill>
          <a:scene3d>
            <a:camera prst="orthographicFront"/>
            <a:lightRig rig="threePt" dir="t"/>
          </a:scene3d>
          <a:sp3d>
            <a:bevelT prst="slope"/>
          </a:sp3d>
        </p:spPr>
        <p:txBody>
          <a:bodyPr wrap="square" rtlCol="1">
            <a:spAutoFit/>
          </a:bodyPr>
          <a:lstStyle/>
          <a:p>
            <a:pPr rtl="1"/>
            <a:r>
              <a:rPr lang="he-IL" dirty="0"/>
              <a:t>עד  </a:t>
            </a:r>
            <a:r>
              <a:rPr lang="he-IL" dirty="0" err="1"/>
              <a:t>יז</a:t>
            </a:r>
            <a:r>
              <a:rPr lang="he-IL" dirty="0"/>
              <a:t>' - בתמוז, </a:t>
            </a:r>
          </a:p>
          <a:p>
            <a:pPr marL="0" marR="0" lvl="0" indent="0" algn="r" defTabSz="914400" rtl="1" eaLnBrk="1" fontAlgn="auto" latinLnBrk="0" hangingPunct="1">
              <a:lnSpc>
                <a:spcPct val="100000"/>
              </a:lnSpc>
              <a:spcBef>
                <a:spcPts val="0"/>
              </a:spcBef>
              <a:spcAft>
                <a:spcPts val="0"/>
              </a:spcAft>
              <a:buClrTx/>
              <a:buSzTx/>
              <a:buFontTx/>
              <a:buNone/>
              <a:tabLst/>
              <a:defRPr/>
            </a:pPr>
            <a:r>
              <a:rPr lang="he-IL" dirty="0"/>
              <a:t>אז ירד ושבר את הלוחות (בעקבות חטא העגל).</a:t>
            </a:r>
          </a:p>
        </p:txBody>
      </p:sp>
      <p:sp>
        <p:nvSpPr>
          <p:cNvPr id="6" name="תיבת טקסט 5">
            <a:extLst>
              <a:ext uri="{FF2B5EF4-FFF2-40B4-BE49-F238E27FC236}">
                <a16:creationId xmlns:a16="http://schemas.microsoft.com/office/drawing/2014/main" id="{89D73031-7EF3-47D5-BEDD-3C98994E19AE}"/>
              </a:ext>
            </a:extLst>
          </p:cNvPr>
          <p:cNvSpPr txBox="1"/>
          <p:nvPr/>
        </p:nvSpPr>
        <p:spPr>
          <a:xfrm>
            <a:off x="4643853" y="1482830"/>
            <a:ext cx="2653226" cy="923330"/>
          </a:xfrm>
          <a:prstGeom prst="rect">
            <a:avLst/>
          </a:prstGeom>
          <a:solidFill>
            <a:schemeClr val="accent5">
              <a:lumMod val="20000"/>
              <a:lumOff val="80000"/>
            </a:schemeClr>
          </a:solidFill>
          <a:scene3d>
            <a:camera prst="orthographicFront"/>
            <a:lightRig rig="threePt" dir="t"/>
          </a:scene3d>
          <a:sp3d>
            <a:bevelT prst="slope"/>
          </a:sp3d>
        </p:spPr>
        <p:txBody>
          <a:bodyPr wrap="square" rtlCol="1">
            <a:spAutoFit/>
          </a:bodyPr>
          <a:lstStyle/>
          <a:p>
            <a:pPr algn="ctr" rtl="1"/>
            <a:r>
              <a:rPr lang="he-IL" dirty="0"/>
              <a:t>ירד</a:t>
            </a:r>
          </a:p>
          <a:p>
            <a:pPr algn="ctr" rtl="1"/>
            <a:r>
              <a:rPr lang="he-IL" dirty="0"/>
              <a:t>ז' בסיון</a:t>
            </a:r>
          </a:p>
          <a:p>
            <a:pPr algn="ctr" rtl="1"/>
            <a:r>
              <a:rPr lang="he-IL" sz="1800" dirty="0"/>
              <a:t>(בתוך היום במקביל עלייתו)</a:t>
            </a:r>
          </a:p>
        </p:txBody>
      </p:sp>
      <p:sp>
        <p:nvSpPr>
          <p:cNvPr id="7" name="תיבת טקסט 6">
            <a:extLst>
              <a:ext uri="{FF2B5EF4-FFF2-40B4-BE49-F238E27FC236}">
                <a16:creationId xmlns:a16="http://schemas.microsoft.com/office/drawing/2014/main" id="{BC09BF38-1A12-4FCB-89BE-78C14166176B}"/>
              </a:ext>
            </a:extLst>
          </p:cNvPr>
          <p:cNvSpPr txBox="1"/>
          <p:nvPr/>
        </p:nvSpPr>
        <p:spPr>
          <a:xfrm>
            <a:off x="428919" y="1242730"/>
            <a:ext cx="3728720" cy="1477328"/>
          </a:xfrm>
          <a:prstGeom prst="rect">
            <a:avLst/>
          </a:prstGeom>
          <a:solidFill>
            <a:schemeClr val="accent5">
              <a:lumMod val="20000"/>
              <a:lumOff val="80000"/>
            </a:schemeClr>
          </a:solidFill>
          <a:scene3d>
            <a:camera prst="orthographicFront"/>
            <a:lightRig rig="threePt" dir="t"/>
          </a:scene3d>
          <a:sp3d>
            <a:bevelT prst="slope"/>
          </a:sp3d>
        </p:spPr>
        <p:txBody>
          <a:bodyPr wrap="square" rtlCol="1">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dirty="0"/>
              <a:t>חישוב הימים</a:t>
            </a:r>
          </a:p>
          <a:p>
            <a:pPr algn="ctr"/>
            <a:r>
              <a:rPr lang="he-IL" dirty="0"/>
              <a:t>24 ימים הנותרים של סיון (פחות מחלק של יום ז’)</a:t>
            </a:r>
            <a:endParaRPr lang="en-US" dirty="0"/>
          </a:p>
          <a:p>
            <a:pPr algn="ctr"/>
            <a:r>
              <a:rPr lang="he-IL" dirty="0"/>
              <a:t>ועוד 16 ימים של תמוז (+חלק מיום י"ז) = 40 יום</a:t>
            </a:r>
            <a:r>
              <a:rPr lang="en-US" dirty="0"/>
              <a:t>  </a:t>
            </a:r>
            <a:endParaRPr lang="he-IL" dirty="0"/>
          </a:p>
        </p:txBody>
      </p:sp>
      <p:sp>
        <p:nvSpPr>
          <p:cNvPr id="8" name="תיבת טקסט 7">
            <a:extLst>
              <a:ext uri="{FF2B5EF4-FFF2-40B4-BE49-F238E27FC236}">
                <a16:creationId xmlns:a16="http://schemas.microsoft.com/office/drawing/2014/main" id="{1B5C6BB5-4E3C-4435-B387-372BA6508C56}"/>
              </a:ext>
            </a:extLst>
          </p:cNvPr>
          <p:cNvSpPr txBox="1"/>
          <p:nvPr/>
        </p:nvSpPr>
        <p:spPr>
          <a:xfrm>
            <a:off x="4642387" y="2883990"/>
            <a:ext cx="2063213" cy="369332"/>
          </a:xfrm>
          <a:prstGeom prst="rect">
            <a:avLst/>
          </a:prstGeom>
          <a:solidFill>
            <a:schemeClr val="accent5">
              <a:lumMod val="20000"/>
              <a:lumOff val="80000"/>
            </a:schemeClr>
          </a:solidFill>
          <a:scene3d>
            <a:camera prst="orthographicFront"/>
            <a:lightRig rig="threePt" dir="t"/>
          </a:scene3d>
          <a:sp3d>
            <a:bevelT prst="slope"/>
          </a:sp3d>
        </p:spPr>
        <p:txBody>
          <a:bodyPr wrap="square" rtlCol="1">
            <a:spAutoFit/>
          </a:bodyPr>
          <a:lstStyle/>
          <a:p>
            <a:r>
              <a:rPr lang="he-IL" dirty="0"/>
              <a:t>שיטת רבי יוסי הגלילי</a:t>
            </a:r>
          </a:p>
        </p:txBody>
      </p:sp>
      <p:sp>
        <p:nvSpPr>
          <p:cNvPr id="9" name="תיבת טקסט 8">
            <a:extLst>
              <a:ext uri="{FF2B5EF4-FFF2-40B4-BE49-F238E27FC236}">
                <a16:creationId xmlns:a16="http://schemas.microsoft.com/office/drawing/2014/main" id="{578BCADB-1644-4ECC-A10A-E28B6C0A15E2}"/>
              </a:ext>
            </a:extLst>
          </p:cNvPr>
          <p:cNvSpPr txBox="1"/>
          <p:nvPr/>
        </p:nvSpPr>
        <p:spPr>
          <a:xfrm>
            <a:off x="10861773" y="3850110"/>
            <a:ext cx="812800" cy="369332"/>
          </a:xfrm>
          <a:prstGeom prst="rect">
            <a:avLst/>
          </a:prstGeom>
          <a:solidFill>
            <a:schemeClr val="accent6">
              <a:lumMod val="40000"/>
              <a:lumOff val="60000"/>
            </a:schemeClr>
          </a:solidFill>
          <a:scene3d>
            <a:camera prst="orthographicFront"/>
            <a:lightRig rig="threePt" dir="t"/>
          </a:scene3d>
          <a:sp3d>
            <a:bevelT/>
          </a:sp3d>
        </p:spPr>
        <p:txBody>
          <a:bodyPr wrap="square" rtlCol="1">
            <a:spAutoFit/>
          </a:bodyPr>
          <a:lstStyle/>
          <a:p>
            <a:r>
              <a:rPr lang="he-IL" dirty="0"/>
              <a:t>שאלה:</a:t>
            </a:r>
          </a:p>
        </p:txBody>
      </p:sp>
      <p:sp>
        <p:nvSpPr>
          <p:cNvPr id="10" name="תיבת טקסט 9">
            <a:extLst>
              <a:ext uri="{FF2B5EF4-FFF2-40B4-BE49-F238E27FC236}">
                <a16:creationId xmlns:a16="http://schemas.microsoft.com/office/drawing/2014/main" id="{EF1E623A-061D-4F28-B1A5-3875BFC3DEE4}"/>
              </a:ext>
            </a:extLst>
          </p:cNvPr>
          <p:cNvSpPr txBox="1"/>
          <p:nvPr/>
        </p:nvSpPr>
        <p:spPr>
          <a:xfrm>
            <a:off x="7423346" y="3850110"/>
            <a:ext cx="2264214" cy="369332"/>
          </a:xfrm>
          <a:prstGeom prst="rect">
            <a:avLst/>
          </a:prstGeom>
          <a:solidFill>
            <a:schemeClr val="accent5">
              <a:lumMod val="20000"/>
              <a:lumOff val="80000"/>
            </a:schemeClr>
          </a:solidFill>
          <a:scene3d>
            <a:camera prst="orthographicFront"/>
            <a:lightRig rig="threePt" dir="t"/>
          </a:scene3d>
          <a:sp3d>
            <a:bevelT prst="slope"/>
          </a:sp3d>
        </p:spPr>
        <p:txBody>
          <a:bodyPr wrap="square" rtlCol="1">
            <a:spAutoFit/>
          </a:bodyPr>
          <a:lstStyle/>
          <a:p>
            <a:r>
              <a:rPr lang="he-IL" dirty="0"/>
              <a:t>ששה ימים של הפרישה</a:t>
            </a:r>
          </a:p>
        </p:txBody>
      </p:sp>
      <p:sp>
        <p:nvSpPr>
          <p:cNvPr id="11" name="תיבת טקסט 10">
            <a:extLst>
              <a:ext uri="{FF2B5EF4-FFF2-40B4-BE49-F238E27FC236}">
                <a16:creationId xmlns:a16="http://schemas.microsoft.com/office/drawing/2014/main" id="{0456D2B8-C2DC-4090-81D1-5B2DD4AC0369}"/>
              </a:ext>
            </a:extLst>
          </p:cNvPr>
          <p:cNvSpPr txBox="1"/>
          <p:nvPr/>
        </p:nvSpPr>
        <p:spPr>
          <a:xfrm>
            <a:off x="4755613" y="3850110"/>
            <a:ext cx="2346960" cy="369332"/>
          </a:xfrm>
          <a:prstGeom prst="rect">
            <a:avLst/>
          </a:prstGeom>
          <a:solidFill>
            <a:schemeClr val="accent5">
              <a:lumMod val="20000"/>
              <a:lumOff val="80000"/>
            </a:schemeClr>
          </a:solidFill>
          <a:scene3d>
            <a:camera prst="orthographicFront"/>
            <a:lightRig rig="threePt" dir="t"/>
          </a:scene3d>
          <a:sp3d>
            <a:bevelT prst="slope"/>
          </a:sp3d>
        </p:spPr>
        <p:txBody>
          <a:bodyPr wrap="square" rtlCol="1">
            <a:spAutoFit/>
          </a:bodyPr>
          <a:lstStyle/>
          <a:p>
            <a:r>
              <a:rPr lang="he-IL" b="1" dirty="0"/>
              <a:t>לאחר עשרת הדברות </a:t>
            </a:r>
            <a:endParaRPr lang="he-IL" dirty="0"/>
          </a:p>
        </p:txBody>
      </p:sp>
      <p:sp>
        <p:nvSpPr>
          <p:cNvPr id="12" name="תיבת טקסט 11">
            <a:extLst>
              <a:ext uri="{FF2B5EF4-FFF2-40B4-BE49-F238E27FC236}">
                <a16:creationId xmlns:a16="http://schemas.microsoft.com/office/drawing/2014/main" id="{19B72D73-0BE9-44AC-A42F-BB54F19A82CC}"/>
              </a:ext>
            </a:extLst>
          </p:cNvPr>
          <p:cNvSpPr txBox="1"/>
          <p:nvPr/>
        </p:nvSpPr>
        <p:spPr>
          <a:xfrm>
            <a:off x="2621280" y="3481029"/>
            <a:ext cx="1920240" cy="1200329"/>
          </a:xfrm>
          <a:prstGeom prst="rect">
            <a:avLst/>
          </a:prstGeom>
          <a:solidFill>
            <a:schemeClr val="accent5">
              <a:lumMod val="20000"/>
              <a:lumOff val="80000"/>
            </a:schemeClr>
          </a:solidFill>
          <a:scene3d>
            <a:camera prst="orthographicFront"/>
            <a:lightRig rig="threePt" dir="t"/>
          </a:scene3d>
          <a:sp3d>
            <a:bevelT prst="slope"/>
          </a:sp3d>
        </p:spPr>
        <p:txBody>
          <a:bodyPr wrap="square" rtlCol="1">
            <a:spAutoFit/>
          </a:bodyPr>
          <a:lstStyle/>
          <a:p>
            <a:r>
              <a:rPr lang="he-IL" dirty="0"/>
              <a:t>ולכשתוסיף לששה ימים אלו עוד ארבעים יום ששהה משה בהר, </a:t>
            </a:r>
          </a:p>
        </p:txBody>
      </p:sp>
      <p:sp>
        <p:nvSpPr>
          <p:cNvPr id="13" name="תיבת טקסט 12">
            <a:extLst>
              <a:ext uri="{FF2B5EF4-FFF2-40B4-BE49-F238E27FC236}">
                <a16:creationId xmlns:a16="http://schemas.microsoft.com/office/drawing/2014/main" id="{8BF91151-686E-4723-8CA4-F010EB1FCE5D}"/>
              </a:ext>
            </a:extLst>
          </p:cNvPr>
          <p:cNvSpPr txBox="1"/>
          <p:nvPr/>
        </p:nvSpPr>
        <p:spPr>
          <a:xfrm>
            <a:off x="275053" y="3606270"/>
            <a:ext cx="2245360" cy="923330"/>
          </a:xfrm>
          <a:prstGeom prst="rect">
            <a:avLst/>
          </a:prstGeom>
          <a:solidFill>
            <a:schemeClr val="accent5">
              <a:lumMod val="20000"/>
              <a:lumOff val="80000"/>
            </a:schemeClr>
          </a:solidFill>
          <a:scene3d>
            <a:camera prst="orthographicFront"/>
            <a:lightRig rig="threePt" dir="t"/>
          </a:scene3d>
          <a:sp3d>
            <a:bevelT prst="slope"/>
          </a:sp3d>
        </p:spPr>
        <p:txBody>
          <a:bodyPr wrap="square" rtlCol="1">
            <a:spAutoFit/>
          </a:bodyPr>
          <a:lstStyle/>
          <a:p>
            <a:r>
              <a:rPr lang="he-IL" dirty="0"/>
              <a:t>עד 23 בחודש תמוז לא ירד משה, ולא שבר את  לוחות ?</a:t>
            </a:r>
          </a:p>
        </p:txBody>
      </p:sp>
      <p:sp>
        <p:nvSpPr>
          <p:cNvPr id="14" name="תיבת טקסט 13">
            <a:extLst>
              <a:ext uri="{FF2B5EF4-FFF2-40B4-BE49-F238E27FC236}">
                <a16:creationId xmlns:a16="http://schemas.microsoft.com/office/drawing/2014/main" id="{C5B42B33-C374-40A9-8F53-524D99164934}"/>
              </a:ext>
            </a:extLst>
          </p:cNvPr>
          <p:cNvSpPr txBox="1"/>
          <p:nvPr/>
        </p:nvSpPr>
        <p:spPr>
          <a:xfrm>
            <a:off x="10861773" y="5059150"/>
            <a:ext cx="934720" cy="369332"/>
          </a:xfrm>
          <a:prstGeom prst="rect">
            <a:avLst/>
          </a:prstGeom>
          <a:solidFill>
            <a:schemeClr val="accent6">
              <a:lumMod val="40000"/>
              <a:lumOff val="60000"/>
            </a:schemeClr>
          </a:solidFill>
          <a:scene3d>
            <a:camera prst="orthographicFront"/>
            <a:lightRig rig="threePt" dir="t"/>
          </a:scene3d>
          <a:sp3d>
            <a:bevelT w="114300" prst="artDeco"/>
          </a:sp3d>
        </p:spPr>
        <p:txBody>
          <a:bodyPr wrap="square" rtlCol="1">
            <a:spAutoFit/>
          </a:bodyPr>
          <a:lstStyle/>
          <a:p>
            <a:r>
              <a:rPr lang="he-IL" dirty="0"/>
              <a:t>תשובה:</a:t>
            </a:r>
            <a:r>
              <a:rPr lang="en-US" dirty="0"/>
              <a:t> </a:t>
            </a:r>
            <a:endParaRPr lang="he-IL" dirty="0"/>
          </a:p>
        </p:txBody>
      </p:sp>
      <p:sp>
        <p:nvSpPr>
          <p:cNvPr id="15" name="תיבת טקסט 14">
            <a:extLst>
              <a:ext uri="{FF2B5EF4-FFF2-40B4-BE49-F238E27FC236}">
                <a16:creationId xmlns:a16="http://schemas.microsoft.com/office/drawing/2014/main" id="{FD18E336-0B56-4894-AF27-924455AF045B}"/>
              </a:ext>
            </a:extLst>
          </p:cNvPr>
          <p:cNvSpPr txBox="1"/>
          <p:nvPr/>
        </p:nvSpPr>
        <p:spPr>
          <a:xfrm>
            <a:off x="7423346" y="4828317"/>
            <a:ext cx="2264214" cy="1200329"/>
          </a:xfrm>
          <a:prstGeom prst="rect">
            <a:avLst/>
          </a:prstGeom>
          <a:solidFill>
            <a:schemeClr val="accent5">
              <a:lumMod val="20000"/>
              <a:lumOff val="80000"/>
            </a:schemeClr>
          </a:solidFill>
          <a:scene3d>
            <a:camera prst="orthographicFront"/>
            <a:lightRig rig="threePt" dir="t"/>
          </a:scene3d>
          <a:sp3d>
            <a:bevelT prst="slope"/>
          </a:sp3d>
        </p:spPr>
        <p:txBody>
          <a:bodyPr wrap="square" rtlCol="1">
            <a:spAutoFit/>
          </a:bodyPr>
          <a:lstStyle/>
          <a:p>
            <a:r>
              <a:rPr lang="he-IL" dirty="0"/>
              <a:t>מחשבים  את ארבעים הימים המפורשים בתורה שהיה משה בהר, ביחד</a:t>
            </a:r>
          </a:p>
        </p:txBody>
      </p:sp>
      <p:sp>
        <p:nvSpPr>
          <p:cNvPr id="16" name="תיבת טקסט 15">
            <a:extLst>
              <a:ext uri="{FF2B5EF4-FFF2-40B4-BE49-F238E27FC236}">
                <a16:creationId xmlns:a16="http://schemas.microsoft.com/office/drawing/2014/main" id="{1E500663-4463-4EBB-8284-2C56D3B87D68}"/>
              </a:ext>
            </a:extLst>
          </p:cNvPr>
          <p:cNvSpPr txBox="1"/>
          <p:nvPr/>
        </p:nvSpPr>
        <p:spPr>
          <a:xfrm>
            <a:off x="4895680" y="5059150"/>
            <a:ext cx="1940560" cy="646331"/>
          </a:xfrm>
          <a:prstGeom prst="rect">
            <a:avLst/>
          </a:prstGeom>
          <a:solidFill>
            <a:schemeClr val="accent5">
              <a:lumMod val="20000"/>
              <a:lumOff val="80000"/>
            </a:schemeClr>
          </a:solidFill>
          <a:scene3d>
            <a:camera prst="orthographicFront"/>
            <a:lightRig rig="threePt" dir="t"/>
          </a:scene3d>
          <a:sp3d>
            <a:bevelT prst="slope"/>
          </a:sp3d>
        </p:spPr>
        <p:txBody>
          <a:bodyPr wrap="square" rtlCol="1">
            <a:spAutoFit/>
          </a:bodyPr>
          <a:lstStyle/>
          <a:p>
            <a:r>
              <a:rPr lang="he-IL" dirty="0"/>
              <a:t>ובכללם גם את </a:t>
            </a:r>
          </a:p>
          <a:p>
            <a:r>
              <a:rPr lang="he-IL" dirty="0"/>
              <a:t>ששה ימי הפרישה. </a:t>
            </a:r>
          </a:p>
        </p:txBody>
      </p:sp>
      <p:sp>
        <p:nvSpPr>
          <p:cNvPr id="17" name="תיבת טקסט 16">
            <a:extLst>
              <a:ext uri="{FF2B5EF4-FFF2-40B4-BE49-F238E27FC236}">
                <a16:creationId xmlns:a16="http://schemas.microsoft.com/office/drawing/2014/main" id="{1A879A3F-51DA-4075-90D7-F624CE3B03AD}"/>
              </a:ext>
            </a:extLst>
          </p:cNvPr>
          <p:cNvSpPr txBox="1"/>
          <p:nvPr/>
        </p:nvSpPr>
        <p:spPr>
          <a:xfrm>
            <a:off x="681453" y="5059150"/>
            <a:ext cx="3627121" cy="369332"/>
          </a:xfrm>
          <a:prstGeom prst="rect">
            <a:avLst/>
          </a:prstGeom>
          <a:solidFill>
            <a:schemeClr val="accent5">
              <a:lumMod val="20000"/>
              <a:lumOff val="80000"/>
            </a:schemeClr>
          </a:solidFill>
          <a:scene3d>
            <a:camera prst="orthographicFront"/>
            <a:lightRig rig="threePt" dir="t"/>
          </a:scene3d>
          <a:sp3d>
            <a:bevelT prst="slope"/>
          </a:sp3d>
        </p:spPr>
        <p:txBody>
          <a:bodyPr wrap="square" rtlCol="1">
            <a:spAutoFit/>
          </a:bodyPr>
          <a:lstStyle/>
          <a:p>
            <a:r>
              <a:rPr lang="he-IL" dirty="0"/>
              <a:t>והם הסתיימו בשבעה עשר בתמוז.</a:t>
            </a:r>
          </a:p>
        </p:txBody>
      </p:sp>
    </p:spTree>
    <p:extLst>
      <p:ext uri="{BB962C8B-B14F-4D97-AF65-F5344CB8AC3E}">
        <p14:creationId xmlns:p14="http://schemas.microsoft.com/office/powerpoint/2010/main" val="396254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par>
                          <p:cTn id="8" fill="hold">
                            <p:stCondLst>
                              <p:cond delay="750"/>
                            </p:stCondLst>
                            <p:childTnLst>
                              <p:par>
                                <p:cTn id="9" presetID="31" presetClass="entr" presetSubtype="0" fill="hold" grpId="0" nodeType="afterEffect">
                                  <p:stCondLst>
                                    <p:cond delay="25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par>
                          <p:cTn id="15" fill="hold">
                            <p:stCondLst>
                              <p:cond delay="2000"/>
                            </p:stCondLst>
                            <p:childTnLst>
                              <p:par>
                                <p:cTn id="16" presetID="2" presetClass="entr" presetSubtype="9" fill="hold" grpId="0" nodeType="afterEffect">
                                  <p:stCondLst>
                                    <p:cond delay="500"/>
                                  </p:stCondLst>
                                  <p:childTnLst>
                                    <p:set>
                                      <p:cBhvr>
                                        <p:cTn id="17" dur="1" fill="hold">
                                          <p:stCondLst>
                                            <p:cond delay="0"/>
                                          </p:stCondLst>
                                        </p:cTn>
                                        <p:tgtEl>
                                          <p:spTgt spid="3"/>
                                        </p:tgtEl>
                                        <p:attrNameLst>
                                          <p:attrName>style.visibility</p:attrName>
                                        </p:attrNameLst>
                                      </p:cBhvr>
                                      <p:to>
                                        <p:strVal val="visible"/>
                                      </p:to>
                                    </p:set>
                                    <p:anim calcmode="lin" valueType="num">
                                      <p:cBhvr additive="base">
                                        <p:cTn id="18" dur="500" fill="hold"/>
                                        <p:tgtEl>
                                          <p:spTgt spid="3"/>
                                        </p:tgtEl>
                                        <p:attrNameLst>
                                          <p:attrName>ppt_x</p:attrName>
                                        </p:attrNameLst>
                                      </p:cBhvr>
                                      <p:tavLst>
                                        <p:tav tm="0">
                                          <p:val>
                                            <p:strVal val="0-#ppt_w/2"/>
                                          </p:val>
                                        </p:tav>
                                        <p:tav tm="100000">
                                          <p:val>
                                            <p:strVal val="#ppt_x"/>
                                          </p:val>
                                        </p:tav>
                                      </p:tavLst>
                                    </p:anim>
                                    <p:anim calcmode="lin" valueType="num">
                                      <p:cBhvr additive="base">
                                        <p:cTn id="19" dur="500" fill="hold"/>
                                        <p:tgtEl>
                                          <p:spTgt spid="3"/>
                                        </p:tgtEl>
                                        <p:attrNameLst>
                                          <p:attrName>ppt_y</p:attrName>
                                        </p:attrNameLst>
                                      </p:cBhvr>
                                      <p:tavLst>
                                        <p:tav tm="0">
                                          <p:val>
                                            <p:strVal val="0-#ppt_h/2"/>
                                          </p:val>
                                        </p:tav>
                                        <p:tav tm="100000">
                                          <p:val>
                                            <p:strVal val="#ppt_y"/>
                                          </p:val>
                                        </p:tav>
                                      </p:tavLst>
                                    </p:anim>
                                  </p:childTnLst>
                                </p:cTn>
                              </p:par>
                            </p:childTnLst>
                          </p:cTn>
                        </p:par>
                        <p:par>
                          <p:cTn id="20" fill="hold">
                            <p:stCondLst>
                              <p:cond delay="3000"/>
                            </p:stCondLst>
                            <p:childTnLst>
                              <p:par>
                                <p:cTn id="21" presetID="2" presetClass="entr" presetSubtype="9" fill="hold" grpId="0" nodeType="afterEffect">
                                  <p:stCondLst>
                                    <p:cond delay="100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0-#ppt_w/2"/>
                                          </p:val>
                                        </p:tav>
                                        <p:tav tm="100000">
                                          <p:val>
                                            <p:strVal val="#ppt_x"/>
                                          </p:val>
                                        </p:tav>
                                      </p:tavLst>
                                    </p:anim>
                                    <p:anim calcmode="lin" valueType="num">
                                      <p:cBhvr additive="base">
                                        <p:cTn id="24" dur="500" fill="hold"/>
                                        <p:tgtEl>
                                          <p:spTgt spid="5"/>
                                        </p:tgtEl>
                                        <p:attrNameLst>
                                          <p:attrName>ppt_y</p:attrName>
                                        </p:attrNameLst>
                                      </p:cBhvr>
                                      <p:tavLst>
                                        <p:tav tm="0">
                                          <p:val>
                                            <p:strVal val="0-#ppt_h/2"/>
                                          </p:val>
                                        </p:tav>
                                        <p:tav tm="100000">
                                          <p:val>
                                            <p:strVal val="#ppt_y"/>
                                          </p:val>
                                        </p:tav>
                                      </p:tavLst>
                                    </p:anim>
                                  </p:childTnLst>
                                </p:cTn>
                              </p:par>
                            </p:childTnLst>
                          </p:cTn>
                        </p:par>
                        <p:par>
                          <p:cTn id="25" fill="hold">
                            <p:stCondLst>
                              <p:cond delay="4500"/>
                            </p:stCondLst>
                            <p:childTnLst>
                              <p:par>
                                <p:cTn id="26" presetID="2" presetClass="entr" presetSubtype="9" fill="hold" grpId="0" nodeType="afterEffect">
                                  <p:stCondLst>
                                    <p:cond delay="100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0-#ppt_w/2"/>
                                          </p:val>
                                        </p:tav>
                                        <p:tav tm="100000">
                                          <p:val>
                                            <p:strVal val="#ppt_x"/>
                                          </p:val>
                                        </p:tav>
                                      </p:tavLst>
                                    </p:anim>
                                    <p:anim calcmode="lin" valueType="num">
                                      <p:cBhvr additive="base">
                                        <p:cTn id="29" dur="500" fill="hold"/>
                                        <p:tgtEl>
                                          <p:spTgt spid="6"/>
                                        </p:tgtEl>
                                        <p:attrNameLst>
                                          <p:attrName>ppt_y</p:attrName>
                                        </p:attrNameLst>
                                      </p:cBhvr>
                                      <p:tavLst>
                                        <p:tav tm="0">
                                          <p:val>
                                            <p:strVal val="0-#ppt_h/2"/>
                                          </p:val>
                                        </p:tav>
                                        <p:tav tm="100000">
                                          <p:val>
                                            <p:strVal val="#ppt_y"/>
                                          </p:val>
                                        </p:tav>
                                      </p:tavLst>
                                    </p:anim>
                                  </p:childTnLst>
                                </p:cTn>
                              </p:par>
                            </p:childTnLst>
                          </p:cTn>
                        </p:par>
                        <p:par>
                          <p:cTn id="30" fill="hold">
                            <p:stCondLst>
                              <p:cond delay="6000"/>
                            </p:stCondLst>
                            <p:childTnLst>
                              <p:par>
                                <p:cTn id="31" presetID="2" presetClass="entr" presetSubtype="9" fill="hold" grpId="0" nodeType="afterEffect">
                                  <p:stCondLst>
                                    <p:cond delay="1000"/>
                                  </p:stCondLst>
                                  <p:childTnLst>
                                    <p:set>
                                      <p:cBhvr>
                                        <p:cTn id="32" dur="1" fill="hold">
                                          <p:stCondLst>
                                            <p:cond delay="0"/>
                                          </p:stCondLst>
                                        </p:cTn>
                                        <p:tgtEl>
                                          <p:spTgt spid="7"/>
                                        </p:tgtEl>
                                        <p:attrNameLst>
                                          <p:attrName>style.visibility</p:attrName>
                                        </p:attrNameLst>
                                      </p:cBhvr>
                                      <p:to>
                                        <p:strVal val="visible"/>
                                      </p:to>
                                    </p:set>
                                    <p:anim calcmode="lin" valueType="num">
                                      <p:cBhvr additive="base">
                                        <p:cTn id="33" dur="500" fill="hold"/>
                                        <p:tgtEl>
                                          <p:spTgt spid="7"/>
                                        </p:tgtEl>
                                        <p:attrNameLst>
                                          <p:attrName>ppt_x</p:attrName>
                                        </p:attrNameLst>
                                      </p:cBhvr>
                                      <p:tavLst>
                                        <p:tav tm="0">
                                          <p:val>
                                            <p:strVal val="0-#ppt_w/2"/>
                                          </p:val>
                                        </p:tav>
                                        <p:tav tm="100000">
                                          <p:val>
                                            <p:strVal val="#ppt_x"/>
                                          </p:val>
                                        </p:tav>
                                      </p:tavLst>
                                    </p:anim>
                                    <p:anim calcmode="lin" valueType="num">
                                      <p:cBhvr additive="base">
                                        <p:cTn id="34"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p:cTn id="39" dur="1000" fill="hold"/>
                                        <p:tgtEl>
                                          <p:spTgt spid="8"/>
                                        </p:tgtEl>
                                        <p:attrNameLst>
                                          <p:attrName>ppt_w</p:attrName>
                                        </p:attrNameLst>
                                      </p:cBhvr>
                                      <p:tavLst>
                                        <p:tav tm="0">
                                          <p:val>
                                            <p:fltVal val="0"/>
                                          </p:val>
                                        </p:tav>
                                        <p:tav tm="100000">
                                          <p:val>
                                            <p:strVal val="#ppt_w"/>
                                          </p:val>
                                        </p:tav>
                                      </p:tavLst>
                                    </p:anim>
                                    <p:anim calcmode="lin" valueType="num">
                                      <p:cBhvr>
                                        <p:cTn id="40" dur="1000" fill="hold"/>
                                        <p:tgtEl>
                                          <p:spTgt spid="8"/>
                                        </p:tgtEl>
                                        <p:attrNameLst>
                                          <p:attrName>ppt_h</p:attrName>
                                        </p:attrNameLst>
                                      </p:cBhvr>
                                      <p:tavLst>
                                        <p:tav tm="0">
                                          <p:val>
                                            <p:fltVal val="0"/>
                                          </p:val>
                                        </p:tav>
                                        <p:tav tm="100000">
                                          <p:val>
                                            <p:strVal val="#ppt_h"/>
                                          </p:val>
                                        </p:tav>
                                      </p:tavLst>
                                    </p:anim>
                                    <p:anim calcmode="lin" valueType="num">
                                      <p:cBhvr>
                                        <p:cTn id="41" dur="1000" fill="hold"/>
                                        <p:tgtEl>
                                          <p:spTgt spid="8"/>
                                        </p:tgtEl>
                                        <p:attrNameLst>
                                          <p:attrName>style.rotation</p:attrName>
                                        </p:attrNameLst>
                                      </p:cBhvr>
                                      <p:tavLst>
                                        <p:tav tm="0">
                                          <p:val>
                                            <p:fltVal val="90"/>
                                          </p:val>
                                        </p:tav>
                                        <p:tav tm="100000">
                                          <p:val>
                                            <p:fltVal val="0"/>
                                          </p:val>
                                        </p:tav>
                                      </p:tavLst>
                                    </p:anim>
                                    <p:animEffect transition="in" filter="fade">
                                      <p:cBhvr>
                                        <p:cTn id="42" dur="1000"/>
                                        <p:tgtEl>
                                          <p:spTgt spid="8"/>
                                        </p:tgtEl>
                                      </p:cBhvr>
                                    </p:animEffect>
                                  </p:childTnLst>
                                </p:cTn>
                              </p:par>
                            </p:childTnLst>
                          </p:cTn>
                        </p:par>
                        <p:par>
                          <p:cTn id="43" fill="hold">
                            <p:stCondLst>
                              <p:cond delay="1000"/>
                            </p:stCondLst>
                            <p:childTnLst>
                              <p:par>
                                <p:cTn id="44" presetID="45" presetClass="entr" presetSubtype="0" fill="hold" grpId="0" nodeType="afterEffect">
                                  <p:stCondLst>
                                    <p:cond delay="500"/>
                                  </p:stCondLst>
                                  <p:childTnLst>
                                    <p:set>
                                      <p:cBhvr>
                                        <p:cTn id="45" dur="1" fill="hold">
                                          <p:stCondLst>
                                            <p:cond delay="0"/>
                                          </p:stCondLst>
                                        </p:cTn>
                                        <p:tgtEl>
                                          <p:spTgt spid="9"/>
                                        </p:tgtEl>
                                        <p:attrNameLst>
                                          <p:attrName>style.visibility</p:attrName>
                                        </p:attrNameLst>
                                      </p:cBhvr>
                                      <p:to>
                                        <p:strVal val="visible"/>
                                      </p:to>
                                    </p:set>
                                    <p:animEffect transition="in" filter="fade">
                                      <p:cBhvr>
                                        <p:cTn id="46" dur="1000"/>
                                        <p:tgtEl>
                                          <p:spTgt spid="9"/>
                                        </p:tgtEl>
                                      </p:cBhvr>
                                    </p:animEffect>
                                    <p:anim calcmode="lin" valueType="num">
                                      <p:cBhvr>
                                        <p:cTn id="47" dur="1000" fill="hold"/>
                                        <p:tgtEl>
                                          <p:spTgt spid="9"/>
                                        </p:tgtEl>
                                        <p:attrNameLst>
                                          <p:attrName>ppt_w</p:attrName>
                                        </p:attrNameLst>
                                      </p:cBhvr>
                                      <p:tavLst>
                                        <p:tav tm="0" fmla="#ppt_w*sin(2.5*pi*$)">
                                          <p:val>
                                            <p:fltVal val="0"/>
                                          </p:val>
                                        </p:tav>
                                        <p:tav tm="100000">
                                          <p:val>
                                            <p:fltVal val="1"/>
                                          </p:val>
                                        </p:tav>
                                      </p:tavLst>
                                    </p:anim>
                                    <p:anim calcmode="lin" valueType="num">
                                      <p:cBhvr>
                                        <p:cTn id="48" dur="1000" fill="hold"/>
                                        <p:tgtEl>
                                          <p:spTgt spid="9"/>
                                        </p:tgtEl>
                                        <p:attrNameLst>
                                          <p:attrName>ppt_h</p:attrName>
                                        </p:attrNameLst>
                                      </p:cBhvr>
                                      <p:tavLst>
                                        <p:tav tm="0">
                                          <p:val>
                                            <p:strVal val="#ppt_h"/>
                                          </p:val>
                                        </p:tav>
                                        <p:tav tm="100000">
                                          <p:val>
                                            <p:strVal val="#ppt_h"/>
                                          </p:val>
                                        </p:tav>
                                      </p:tavLst>
                                    </p:anim>
                                  </p:childTnLst>
                                </p:cTn>
                              </p:par>
                            </p:childTnLst>
                          </p:cTn>
                        </p:par>
                        <p:par>
                          <p:cTn id="49" fill="hold">
                            <p:stCondLst>
                              <p:cond delay="2500"/>
                            </p:stCondLst>
                            <p:childTnLst>
                              <p:par>
                                <p:cTn id="50" presetID="2" presetClass="entr" presetSubtype="3" fill="hold" grpId="0" nodeType="afterEffect">
                                  <p:stCondLst>
                                    <p:cond delay="500"/>
                                  </p:stCondLst>
                                  <p:childTnLst>
                                    <p:set>
                                      <p:cBhvr>
                                        <p:cTn id="51" dur="1" fill="hold">
                                          <p:stCondLst>
                                            <p:cond delay="0"/>
                                          </p:stCondLst>
                                        </p:cTn>
                                        <p:tgtEl>
                                          <p:spTgt spid="10"/>
                                        </p:tgtEl>
                                        <p:attrNameLst>
                                          <p:attrName>style.visibility</p:attrName>
                                        </p:attrNameLst>
                                      </p:cBhvr>
                                      <p:to>
                                        <p:strVal val="visible"/>
                                      </p:to>
                                    </p:set>
                                    <p:anim calcmode="lin" valueType="num">
                                      <p:cBhvr additive="base">
                                        <p:cTn id="52" dur="500" fill="hold"/>
                                        <p:tgtEl>
                                          <p:spTgt spid="10"/>
                                        </p:tgtEl>
                                        <p:attrNameLst>
                                          <p:attrName>ppt_x</p:attrName>
                                        </p:attrNameLst>
                                      </p:cBhvr>
                                      <p:tavLst>
                                        <p:tav tm="0">
                                          <p:val>
                                            <p:strVal val="1+#ppt_w/2"/>
                                          </p:val>
                                        </p:tav>
                                        <p:tav tm="100000">
                                          <p:val>
                                            <p:strVal val="#ppt_x"/>
                                          </p:val>
                                        </p:tav>
                                      </p:tavLst>
                                    </p:anim>
                                    <p:anim calcmode="lin" valueType="num">
                                      <p:cBhvr additive="base">
                                        <p:cTn id="53" dur="500" fill="hold"/>
                                        <p:tgtEl>
                                          <p:spTgt spid="10"/>
                                        </p:tgtEl>
                                        <p:attrNameLst>
                                          <p:attrName>ppt_y</p:attrName>
                                        </p:attrNameLst>
                                      </p:cBhvr>
                                      <p:tavLst>
                                        <p:tav tm="0">
                                          <p:val>
                                            <p:strVal val="0-#ppt_h/2"/>
                                          </p:val>
                                        </p:tav>
                                        <p:tav tm="100000">
                                          <p:val>
                                            <p:strVal val="#ppt_y"/>
                                          </p:val>
                                        </p:tav>
                                      </p:tavLst>
                                    </p:anim>
                                  </p:childTnLst>
                                </p:cTn>
                              </p:par>
                            </p:childTnLst>
                          </p:cTn>
                        </p:par>
                        <p:par>
                          <p:cTn id="54" fill="hold">
                            <p:stCondLst>
                              <p:cond delay="3500"/>
                            </p:stCondLst>
                            <p:childTnLst>
                              <p:par>
                                <p:cTn id="55" presetID="2" presetClass="entr" presetSubtype="3" fill="hold" grpId="0" nodeType="afterEffect">
                                  <p:stCondLst>
                                    <p:cond delay="1000"/>
                                  </p:stCondLst>
                                  <p:childTnLst>
                                    <p:set>
                                      <p:cBhvr>
                                        <p:cTn id="56" dur="1" fill="hold">
                                          <p:stCondLst>
                                            <p:cond delay="0"/>
                                          </p:stCondLst>
                                        </p:cTn>
                                        <p:tgtEl>
                                          <p:spTgt spid="11"/>
                                        </p:tgtEl>
                                        <p:attrNameLst>
                                          <p:attrName>style.visibility</p:attrName>
                                        </p:attrNameLst>
                                      </p:cBhvr>
                                      <p:to>
                                        <p:strVal val="visible"/>
                                      </p:to>
                                    </p:set>
                                    <p:anim calcmode="lin" valueType="num">
                                      <p:cBhvr additive="base">
                                        <p:cTn id="57" dur="500" fill="hold"/>
                                        <p:tgtEl>
                                          <p:spTgt spid="11"/>
                                        </p:tgtEl>
                                        <p:attrNameLst>
                                          <p:attrName>ppt_x</p:attrName>
                                        </p:attrNameLst>
                                      </p:cBhvr>
                                      <p:tavLst>
                                        <p:tav tm="0">
                                          <p:val>
                                            <p:strVal val="1+#ppt_w/2"/>
                                          </p:val>
                                        </p:tav>
                                        <p:tav tm="100000">
                                          <p:val>
                                            <p:strVal val="#ppt_x"/>
                                          </p:val>
                                        </p:tav>
                                      </p:tavLst>
                                    </p:anim>
                                    <p:anim calcmode="lin" valueType="num">
                                      <p:cBhvr additive="base">
                                        <p:cTn id="58" dur="500" fill="hold"/>
                                        <p:tgtEl>
                                          <p:spTgt spid="11"/>
                                        </p:tgtEl>
                                        <p:attrNameLst>
                                          <p:attrName>ppt_y</p:attrName>
                                        </p:attrNameLst>
                                      </p:cBhvr>
                                      <p:tavLst>
                                        <p:tav tm="0">
                                          <p:val>
                                            <p:strVal val="0-#ppt_h/2"/>
                                          </p:val>
                                        </p:tav>
                                        <p:tav tm="100000">
                                          <p:val>
                                            <p:strVal val="#ppt_y"/>
                                          </p:val>
                                        </p:tav>
                                      </p:tavLst>
                                    </p:anim>
                                  </p:childTnLst>
                                </p:cTn>
                              </p:par>
                            </p:childTnLst>
                          </p:cTn>
                        </p:par>
                        <p:par>
                          <p:cTn id="59" fill="hold">
                            <p:stCondLst>
                              <p:cond delay="5000"/>
                            </p:stCondLst>
                            <p:childTnLst>
                              <p:par>
                                <p:cTn id="60" presetID="2" presetClass="entr" presetSubtype="3" fill="hold" grpId="0" nodeType="afterEffect">
                                  <p:stCondLst>
                                    <p:cond delay="1250"/>
                                  </p:stCondLst>
                                  <p:childTnLst>
                                    <p:set>
                                      <p:cBhvr>
                                        <p:cTn id="61" dur="1" fill="hold">
                                          <p:stCondLst>
                                            <p:cond delay="0"/>
                                          </p:stCondLst>
                                        </p:cTn>
                                        <p:tgtEl>
                                          <p:spTgt spid="12"/>
                                        </p:tgtEl>
                                        <p:attrNameLst>
                                          <p:attrName>style.visibility</p:attrName>
                                        </p:attrNameLst>
                                      </p:cBhvr>
                                      <p:to>
                                        <p:strVal val="visible"/>
                                      </p:to>
                                    </p:set>
                                    <p:anim calcmode="lin" valueType="num">
                                      <p:cBhvr additive="base">
                                        <p:cTn id="62" dur="500" fill="hold"/>
                                        <p:tgtEl>
                                          <p:spTgt spid="12"/>
                                        </p:tgtEl>
                                        <p:attrNameLst>
                                          <p:attrName>ppt_x</p:attrName>
                                        </p:attrNameLst>
                                      </p:cBhvr>
                                      <p:tavLst>
                                        <p:tav tm="0">
                                          <p:val>
                                            <p:strVal val="1+#ppt_w/2"/>
                                          </p:val>
                                        </p:tav>
                                        <p:tav tm="100000">
                                          <p:val>
                                            <p:strVal val="#ppt_x"/>
                                          </p:val>
                                        </p:tav>
                                      </p:tavLst>
                                    </p:anim>
                                    <p:anim calcmode="lin" valueType="num">
                                      <p:cBhvr additive="base">
                                        <p:cTn id="63" dur="500" fill="hold"/>
                                        <p:tgtEl>
                                          <p:spTgt spid="12"/>
                                        </p:tgtEl>
                                        <p:attrNameLst>
                                          <p:attrName>ppt_y</p:attrName>
                                        </p:attrNameLst>
                                      </p:cBhvr>
                                      <p:tavLst>
                                        <p:tav tm="0">
                                          <p:val>
                                            <p:strVal val="0-#ppt_h/2"/>
                                          </p:val>
                                        </p:tav>
                                        <p:tav tm="100000">
                                          <p:val>
                                            <p:strVal val="#ppt_y"/>
                                          </p:val>
                                        </p:tav>
                                      </p:tavLst>
                                    </p:anim>
                                  </p:childTnLst>
                                </p:cTn>
                              </p:par>
                            </p:childTnLst>
                          </p:cTn>
                        </p:par>
                        <p:par>
                          <p:cTn id="64" fill="hold">
                            <p:stCondLst>
                              <p:cond delay="6750"/>
                            </p:stCondLst>
                            <p:childTnLst>
                              <p:par>
                                <p:cTn id="65" presetID="2" presetClass="entr" presetSubtype="3" fill="hold" grpId="0" nodeType="afterEffect">
                                  <p:stCondLst>
                                    <p:cond delay="100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1+#ppt_w/2"/>
                                          </p:val>
                                        </p:tav>
                                        <p:tav tm="100000">
                                          <p:val>
                                            <p:strVal val="#ppt_x"/>
                                          </p:val>
                                        </p:tav>
                                      </p:tavLst>
                                    </p:anim>
                                    <p:anim calcmode="lin" valueType="num">
                                      <p:cBhvr additive="base">
                                        <p:cTn id="68"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5" presetClass="entr" presetSubtype="0"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Effect transition="in" filter="fade">
                                      <p:cBhvr>
                                        <p:cTn id="73" dur="1000"/>
                                        <p:tgtEl>
                                          <p:spTgt spid="14"/>
                                        </p:tgtEl>
                                      </p:cBhvr>
                                    </p:animEffect>
                                    <p:anim calcmode="lin" valueType="num">
                                      <p:cBhvr>
                                        <p:cTn id="74" dur="1000" fill="hold"/>
                                        <p:tgtEl>
                                          <p:spTgt spid="14"/>
                                        </p:tgtEl>
                                        <p:attrNameLst>
                                          <p:attrName>ppt_w</p:attrName>
                                        </p:attrNameLst>
                                      </p:cBhvr>
                                      <p:tavLst>
                                        <p:tav tm="0" fmla="#ppt_w*sin(2.5*pi*$)">
                                          <p:val>
                                            <p:fltVal val="0"/>
                                          </p:val>
                                        </p:tav>
                                        <p:tav tm="100000">
                                          <p:val>
                                            <p:fltVal val="1"/>
                                          </p:val>
                                        </p:tav>
                                      </p:tavLst>
                                    </p:anim>
                                    <p:anim calcmode="lin" valueType="num">
                                      <p:cBhvr>
                                        <p:cTn id="75" dur="1000" fill="hold"/>
                                        <p:tgtEl>
                                          <p:spTgt spid="14"/>
                                        </p:tgtEl>
                                        <p:attrNameLst>
                                          <p:attrName>ppt_h</p:attrName>
                                        </p:attrNameLst>
                                      </p:cBhvr>
                                      <p:tavLst>
                                        <p:tav tm="0">
                                          <p:val>
                                            <p:strVal val="#ppt_h"/>
                                          </p:val>
                                        </p:tav>
                                        <p:tav tm="100000">
                                          <p:val>
                                            <p:strVal val="#ppt_h"/>
                                          </p:val>
                                        </p:tav>
                                      </p:tavLst>
                                    </p:anim>
                                  </p:childTnLst>
                                </p:cTn>
                              </p:par>
                            </p:childTnLst>
                          </p:cTn>
                        </p:par>
                        <p:par>
                          <p:cTn id="76" fill="hold">
                            <p:stCondLst>
                              <p:cond delay="1000"/>
                            </p:stCondLst>
                            <p:childTnLst>
                              <p:par>
                                <p:cTn id="77" presetID="42" presetClass="entr" presetSubtype="0" fill="hold" grpId="0" nodeType="afterEffect">
                                  <p:stCondLst>
                                    <p:cond delay="500"/>
                                  </p:stCondLst>
                                  <p:childTnLst>
                                    <p:set>
                                      <p:cBhvr>
                                        <p:cTn id="78" dur="1" fill="hold">
                                          <p:stCondLst>
                                            <p:cond delay="0"/>
                                          </p:stCondLst>
                                        </p:cTn>
                                        <p:tgtEl>
                                          <p:spTgt spid="15"/>
                                        </p:tgtEl>
                                        <p:attrNameLst>
                                          <p:attrName>style.visibility</p:attrName>
                                        </p:attrNameLst>
                                      </p:cBhvr>
                                      <p:to>
                                        <p:strVal val="visible"/>
                                      </p:to>
                                    </p:set>
                                    <p:animEffect transition="in" filter="fade">
                                      <p:cBhvr>
                                        <p:cTn id="79" dur="1000"/>
                                        <p:tgtEl>
                                          <p:spTgt spid="15"/>
                                        </p:tgtEl>
                                      </p:cBhvr>
                                    </p:animEffect>
                                    <p:anim calcmode="lin" valueType="num">
                                      <p:cBhvr>
                                        <p:cTn id="80" dur="1000" fill="hold"/>
                                        <p:tgtEl>
                                          <p:spTgt spid="15"/>
                                        </p:tgtEl>
                                        <p:attrNameLst>
                                          <p:attrName>ppt_x</p:attrName>
                                        </p:attrNameLst>
                                      </p:cBhvr>
                                      <p:tavLst>
                                        <p:tav tm="0">
                                          <p:val>
                                            <p:strVal val="#ppt_x"/>
                                          </p:val>
                                        </p:tav>
                                        <p:tav tm="100000">
                                          <p:val>
                                            <p:strVal val="#ppt_x"/>
                                          </p:val>
                                        </p:tav>
                                      </p:tavLst>
                                    </p:anim>
                                    <p:anim calcmode="lin" valueType="num">
                                      <p:cBhvr>
                                        <p:cTn id="81" dur="1000" fill="hold"/>
                                        <p:tgtEl>
                                          <p:spTgt spid="15"/>
                                        </p:tgtEl>
                                        <p:attrNameLst>
                                          <p:attrName>ppt_y</p:attrName>
                                        </p:attrNameLst>
                                      </p:cBhvr>
                                      <p:tavLst>
                                        <p:tav tm="0">
                                          <p:val>
                                            <p:strVal val="#ppt_y+.1"/>
                                          </p:val>
                                        </p:tav>
                                        <p:tav tm="100000">
                                          <p:val>
                                            <p:strVal val="#ppt_y"/>
                                          </p:val>
                                        </p:tav>
                                      </p:tavLst>
                                    </p:anim>
                                  </p:childTnLst>
                                </p:cTn>
                              </p:par>
                            </p:childTnLst>
                          </p:cTn>
                        </p:par>
                        <p:par>
                          <p:cTn id="82" fill="hold">
                            <p:stCondLst>
                              <p:cond delay="2500"/>
                            </p:stCondLst>
                            <p:childTnLst>
                              <p:par>
                                <p:cTn id="83" presetID="42" presetClass="entr" presetSubtype="0" fill="hold" grpId="0" nodeType="afterEffect">
                                  <p:stCondLst>
                                    <p:cond delay="1250"/>
                                  </p:stCondLst>
                                  <p:childTnLst>
                                    <p:set>
                                      <p:cBhvr>
                                        <p:cTn id="84" dur="1" fill="hold">
                                          <p:stCondLst>
                                            <p:cond delay="0"/>
                                          </p:stCondLst>
                                        </p:cTn>
                                        <p:tgtEl>
                                          <p:spTgt spid="16"/>
                                        </p:tgtEl>
                                        <p:attrNameLst>
                                          <p:attrName>style.visibility</p:attrName>
                                        </p:attrNameLst>
                                      </p:cBhvr>
                                      <p:to>
                                        <p:strVal val="visible"/>
                                      </p:to>
                                    </p:set>
                                    <p:animEffect transition="in" filter="fade">
                                      <p:cBhvr>
                                        <p:cTn id="85" dur="1000"/>
                                        <p:tgtEl>
                                          <p:spTgt spid="16"/>
                                        </p:tgtEl>
                                      </p:cBhvr>
                                    </p:animEffect>
                                    <p:anim calcmode="lin" valueType="num">
                                      <p:cBhvr>
                                        <p:cTn id="86" dur="1000" fill="hold"/>
                                        <p:tgtEl>
                                          <p:spTgt spid="16"/>
                                        </p:tgtEl>
                                        <p:attrNameLst>
                                          <p:attrName>ppt_x</p:attrName>
                                        </p:attrNameLst>
                                      </p:cBhvr>
                                      <p:tavLst>
                                        <p:tav tm="0">
                                          <p:val>
                                            <p:strVal val="#ppt_x"/>
                                          </p:val>
                                        </p:tav>
                                        <p:tav tm="100000">
                                          <p:val>
                                            <p:strVal val="#ppt_x"/>
                                          </p:val>
                                        </p:tav>
                                      </p:tavLst>
                                    </p:anim>
                                    <p:anim calcmode="lin" valueType="num">
                                      <p:cBhvr>
                                        <p:cTn id="87" dur="1000" fill="hold"/>
                                        <p:tgtEl>
                                          <p:spTgt spid="16"/>
                                        </p:tgtEl>
                                        <p:attrNameLst>
                                          <p:attrName>ppt_y</p:attrName>
                                        </p:attrNameLst>
                                      </p:cBhvr>
                                      <p:tavLst>
                                        <p:tav tm="0">
                                          <p:val>
                                            <p:strVal val="#ppt_y+.1"/>
                                          </p:val>
                                        </p:tav>
                                        <p:tav tm="100000">
                                          <p:val>
                                            <p:strVal val="#ppt_y"/>
                                          </p:val>
                                        </p:tav>
                                      </p:tavLst>
                                    </p:anim>
                                  </p:childTnLst>
                                </p:cTn>
                              </p:par>
                            </p:childTnLst>
                          </p:cTn>
                        </p:par>
                        <p:par>
                          <p:cTn id="88" fill="hold">
                            <p:stCondLst>
                              <p:cond delay="4750"/>
                            </p:stCondLst>
                            <p:childTnLst>
                              <p:par>
                                <p:cTn id="89" presetID="42" presetClass="entr" presetSubtype="0" fill="hold" grpId="0" nodeType="afterEffect">
                                  <p:stCondLst>
                                    <p:cond delay="1000"/>
                                  </p:stCondLst>
                                  <p:childTnLst>
                                    <p:set>
                                      <p:cBhvr>
                                        <p:cTn id="90" dur="1" fill="hold">
                                          <p:stCondLst>
                                            <p:cond delay="0"/>
                                          </p:stCondLst>
                                        </p:cTn>
                                        <p:tgtEl>
                                          <p:spTgt spid="17"/>
                                        </p:tgtEl>
                                        <p:attrNameLst>
                                          <p:attrName>style.visibility</p:attrName>
                                        </p:attrNameLst>
                                      </p:cBhvr>
                                      <p:to>
                                        <p:strVal val="visible"/>
                                      </p:to>
                                    </p:set>
                                    <p:animEffect transition="in" filter="fade">
                                      <p:cBhvr>
                                        <p:cTn id="91" dur="1000"/>
                                        <p:tgtEl>
                                          <p:spTgt spid="17"/>
                                        </p:tgtEl>
                                      </p:cBhvr>
                                    </p:animEffect>
                                    <p:anim calcmode="lin" valueType="num">
                                      <p:cBhvr>
                                        <p:cTn id="92" dur="1000" fill="hold"/>
                                        <p:tgtEl>
                                          <p:spTgt spid="17"/>
                                        </p:tgtEl>
                                        <p:attrNameLst>
                                          <p:attrName>ppt_x</p:attrName>
                                        </p:attrNameLst>
                                      </p:cBhvr>
                                      <p:tavLst>
                                        <p:tav tm="0">
                                          <p:val>
                                            <p:strVal val="#ppt_x"/>
                                          </p:val>
                                        </p:tav>
                                        <p:tav tm="100000">
                                          <p:val>
                                            <p:strVal val="#ppt_x"/>
                                          </p:val>
                                        </p:tav>
                                      </p:tavLst>
                                    </p:anim>
                                    <p:anim calcmode="lin" valueType="num">
                                      <p:cBhvr>
                                        <p:cTn id="9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a:extLst>
              <a:ext uri="{FF2B5EF4-FFF2-40B4-BE49-F238E27FC236}">
                <a16:creationId xmlns:a16="http://schemas.microsoft.com/office/drawing/2014/main" id="{60198D92-5999-4CEE-BE1D-7CB80E26A0BE}"/>
              </a:ext>
            </a:extLst>
          </p:cNvPr>
          <p:cNvPicPr>
            <a:picLocks noChangeAspect="1"/>
          </p:cNvPicPr>
          <p:nvPr/>
        </p:nvPicPr>
        <p:blipFill>
          <a:blip r:embed="rId2"/>
          <a:stretch>
            <a:fillRect/>
          </a:stretch>
        </p:blipFill>
        <p:spPr>
          <a:xfrm>
            <a:off x="6085812" y="709454"/>
            <a:ext cx="5816339" cy="4586866"/>
          </a:xfrm>
          <a:prstGeom prst="rect">
            <a:avLst/>
          </a:prstGeom>
        </p:spPr>
      </p:pic>
      <p:sp>
        <p:nvSpPr>
          <p:cNvPr id="4" name="תיבת טקסט 3">
            <a:extLst>
              <a:ext uri="{FF2B5EF4-FFF2-40B4-BE49-F238E27FC236}">
                <a16:creationId xmlns:a16="http://schemas.microsoft.com/office/drawing/2014/main" id="{E9908070-74E2-4F40-B38D-83CE108F0EA7}"/>
              </a:ext>
            </a:extLst>
          </p:cNvPr>
          <p:cNvSpPr txBox="1"/>
          <p:nvPr/>
        </p:nvSpPr>
        <p:spPr>
          <a:xfrm>
            <a:off x="8289330" y="106434"/>
            <a:ext cx="1688000" cy="369332"/>
          </a:xfrm>
          <a:prstGeom prst="rect">
            <a:avLst/>
          </a:prstGeom>
          <a:solidFill>
            <a:schemeClr val="accent5">
              <a:lumMod val="20000"/>
              <a:lumOff val="80000"/>
            </a:schemeClr>
          </a:solidFill>
          <a:scene3d>
            <a:camera prst="orthographicFront"/>
            <a:lightRig rig="threePt" dir="t"/>
          </a:scene3d>
          <a:sp3d>
            <a:bevelT prst="relaxedInset"/>
          </a:sp3d>
        </p:spPr>
        <p:txBody>
          <a:bodyPr wrap="square" rtlCol="1">
            <a:spAutoFit/>
          </a:bodyPr>
          <a:lstStyle/>
          <a:p>
            <a:r>
              <a:rPr lang="he-IL" dirty="0"/>
              <a:t>שיטת רבי עקיבא</a:t>
            </a:r>
          </a:p>
        </p:txBody>
      </p:sp>
      <p:sp>
        <p:nvSpPr>
          <p:cNvPr id="5" name="תיבת טקסט 4">
            <a:extLst>
              <a:ext uri="{FF2B5EF4-FFF2-40B4-BE49-F238E27FC236}">
                <a16:creationId xmlns:a16="http://schemas.microsoft.com/office/drawing/2014/main" id="{7064377B-7F47-4D62-9E23-6CEE926BF5AE}"/>
              </a:ext>
            </a:extLst>
          </p:cNvPr>
          <p:cNvSpPr txBox="1"/>
          <p:nvPr/>
        </p:nvSpPr>
        <p:spPr>
          <a:xfrm>
            <a:off x="6244865" y="3437650"/>
            <a:ext cx="5660795" cy="369332"/>
          </a:xfrm>
          <a:prstGeom prst="rect">
            <a:avLst/>
          </a:prstGeom>
          <a:solidFill>
            <a:schemeClr val="accent6">
              <a:lumMod val="20000"/>
              <a:lumOff val="80000"/>
            </a:schemeClr>
          </a:solidFill>
        </p:spPr>
        <p:txBody>
          <a:bodyPr wrap="square" rtlCol="1">
            <a:spAutoFit/>
          </a:bodyPr>
          <a:lstStyle/>
          <a:p>
            <a:pPr algn="ctr"/>
            <a:r>
              <a:rPr lang="he-IL" dirty="0"/>
              <a:t>סיון</a:t>
            </a:r>
          </a:p>
        </p:txBody>
      </p:sp>
      <p:sp>
        <p:nvSpPr>
          <p:cNvPr id="7" name="תיבת טקסט 6">
            <a:extLst>
              <a:ext uri="{FF2B5EF4-FFF2-40B4-BE49-F238E27FC236}">
                <a16:creationId xmlns:a16="http://schemas.microsoft.com/office/drawing/2014/main" id="{6B61D84A-CE0F-4870-8C62-19CA8150D85E}"/>
              </a:ext>
            </a:extLst>
          </p:cNvPr>
          <p:cNvSpPr txBox="1"/>
          <p:nvPr/>
        </p:nvSpPr>
        <p:spPr>
          <a:xfrm>
            <a:off x="11324734" y="4546678"/>
            <a:ext cx="509047" cy="369332"/>
          </a:xfrm>
          <a:prstGeom prst="rect">
            <a:avLst/>
          </a:prstGeom>
          <a:solidFill>
            <a:schemeClr val="accent6">
              <a:lumMod val="20000"/>
              <a:lumOff val="80000"/>
            </a:schemeClr>
          </a:solidFill>
        </p:spPr>
        <p:txBody>
          <a:bodyPr wrap="square" rtlCol="1">
            <a:spAutoFit/>
          </a:bodyPr>
          <a:lstStyle/>
          <a:p>
            <a:r>
              <a:rPr lang="he-IL" dirty="0"/>
              <a:t>ז'</a:t>
            </a:r>
          </a:p>
        </p:txBody>
      </p:sp>
      <p:sp>
        <p:nvSpPr>
          <p:cNvPr id="8" name="תיבת טקסט 7">
            <a:extLst>
              <a:ext uri="{FF2B5EF4-FFF2-40B4-BE49-F238E27FC236}">
                <a16:creationId xmlns:a16="http://schemas.microsoft.com/office/drawing/2014/main" id="{D110CCB0-9BA5-4460-B4EC-6D8E3731F015}"/>
              </a:ext>
            </a:extLst>
          </p:cNvPr>
          <p:cNvSpPr txBox="1"/>
          <p:nvPr/>
        </p:nvSpPr>
        <p:spPr>
          <a:xfrm>
            <a:off x="6253505" y="3961155"/>
            <a:ext cx="509047" cy="369332"/>
          </a:xfrm>
          <a:prstGeom prst="rect">
            <a:avLst/>
          </a:prstGeom>
          <a:solidFill>
            <a:schemeClr val="accent6">
              <a:lumMod val="20000"/>
              <a:lumOff val="80000"/>
            </a:schemeClr>
          </a:solidFill>
        </p:spPr>
        <p:txBody>
          <a:bodyPr wrap="square" rtlCol="1">
            <a:spAutoFit/>
          </a:bodyPr>
          <a:lstStyle/>
          <a:p>
            <a:r>
              <a:rPr lang="he-IL" dirty="0"/>
              <a:t>ו'</a:t>
            </a:r>
          </a:p>
        </p:txBody>
      </p:sp>
      <p:sp>
        <p:nvSpPr>
          <p:cNvPr id="9" name="תיבת טקסט 8">
            <a:extLst>
              <a:ext uri="{FF2B5EF4-FFF2-40B4-BE49-F238E27FC236}">
                <a16:creationId xmlns:a16="http://schemas.microsoft.com/office/drawing/2014/main" id="{728783E4-F13A-4008-9278-6B7FB216A123}"/>
              </a:ext>
            </a:extLst>
          </p:cNvPr>
          <p:cNvSpPr txBox="1"/>
          <p:nvPr/>
        </p:nvSpPr>
        <p:spPr>
          <a:xfrm>
            <a:off x="7043787" y="3961155"/>
            <a:ext cx="509047" cy="369332"/>
          </a:xfrm>
          <a:prstGeom prst="rect">
            <a:avLst/>
          </a:prstGeom>
          <a:solidFill>
            <a:schemeClr val="accent6">
              <a:lumMod val="20000"/>
              <a:lumOff val="80000"/>
            </a:schemeClr>
          </a:solidFill>
        </p:spPr>
        <p:txBody>
          <a:bodyPr wrap="square" rtlCol="1">
            <a:spAutoFit/>
          </a:bodyPr>
          <a:lstStyle/>
          <a:p>
            <a:r>
              <a:rPr lang="he-IL" dirty="0"/>
              <a:t>ה'</a:t>
            </a:r>
          </a:p>
        </p:txBody>
      </p:sp>
      <p:sp>
        <p:nvSpPr>
          <p:cNvPr id="10" name="תיבת טקסט 9">
            <a:extLst>
              <a:ext uri="{FF2B5EF4-FFF2-40B4-BE49-F238E27FC236}">
                <a16:creationId xmlns:a16="http://schemas.microsoft.com/office/drawing/2014/main" id="{B37FEDA4-EACE-4CB3-86D3-5EB5A28F9339}"/>
              </a:ext>
            </a:extLst>
          </p:cNvPr>
          <p:cNvSpPr txBox="1"/>
          <p:nvPr/>
        </p:nvSpPr>
        <p:spPr>
          <a:xfrm>
            <a:off x="7945616" y="3961155"/>
            <a:ext cx="509047" cy="369332"/>
          </a:xfrm>
          <a:prstGeom prst="rect">
            <a:avLst/>
          </a:prstGeom>
          <a:solidFill>
            <a:schemeClr val="accent6">
              <a:lumMod val="20000"/>
              <a:lumOff val="80000"/>
            </a:schemeClr>
          </a:solidFill>
        </p:spPr>
        <p:txBody>
          <a:bodyPr wrap="square" rtlCol="1">
            <a:spAutoFit/>
          </a:bodyPr>
          <a:lstStyle/>
          <a:p>
            <a:r>
              <a:rPr lang="he-IL" dirty="0"/>
              <a:t>ד'</a:t>
            </a:r>
          </a:p>
        </p:txBody>
      </p:sp>
      <p:sp>
        <p:nvSpPr>
          <p:cNvPr id="11" name="תיבת טקסט 10">
            <a:extLst>
              <a:ext uri="{FF2B5EF4-FFF2-40B4-BE49-F238E27FC236}">
                <a16:creationId xmlns:a16="http://schemas.microsoft.com/office/drawing/2014/main" id="{543012C3-DF00-44F6-A6DD-FE529E61B71D}"/>
              </a:ext>
            </a:extLst>
          </p:cNvPr>
          <p:cNvSpPr txBox="1"/>
          <p:nvPr/>
        </p:nvSpPr>
        <p:spPr>
          <a:xfrm>
            <a:off x="8715473" y="3961155"/>
            <a:ext cx="509047" cy="369332"/>
          </a:xfrm>
          <a:prstGeom prst="rect">
            <a:avLst/>
          </a:prstGeom>
          <a:solidFill>
            <a:schemeClr val="accent6">
              <a:lumMod val="20000"/>
              <a:lumOff val="80000"/>
            </a:schemeClr>
          </a:solidFill>
        </p:spPr>
        <p:txBody>
          <a:bodyPr wrap="square" rtlCol="1">
            <a:spAutoFit/>
          </a:bodyPr>
          <a:lstStyle/>
          <a:p>
            <a:r>
              <a:rPr lang="he-IL" dirty="0"/>
              <a:t>ג'</a:t>
            </a:r>
          </a:p>
        </p:txBody>
      </p:sp>
      <p:sp>
        <p:nvSpPr>
          <p:cNvPr id="12" name="תיבת טקסט 11">
            <a:extLst>
              <a:ext uri="{FF2B5EF4-FFF2-40B4-BE49-F238E27FC236}">
                <a16:creationId xmlns:a16="http://schemas.microsoft.com/office/drawing/2014/main" id="{4ED33221-7301-4D37-B1FA-4CFB4163805B}"/>
              </a:ext>
            </a:extLst>
          </p:cNvPr>
          <p:cNvSpPr txBox="1"/>
          <p:nvPr/>
        </p:nvSpPr>
        <p:spPr>
          <a:xfrm>
            <a:off x="9470402" y="3961155"/>
            <a:ext cx="509047" cy="369332"/>
          </a:xfrm>
          <a:prstGeom prst="rect">
            <a:avLst/>
          </a:prstGeom>
          <a:solidFill>
            <a:schemeClr val="accent6">
              <a:lumMod val="20000"/>
              <a:lumOff val="80000"/>
            </a:schemeClr>
          </a:solidFill>
        </p:spPr>
        <p:txBody>
          <a:bodyPr wrap="square" rtlCol="1">
            <a:spAutoFit/>
          </a:bodyPr>
          <a:lstStyle/>
          <a:p>
            <a:r>
              <a:rPr lang="he-IL" dirty="0"/>
              <a:t>ב'</a:t>
            </a:r>
          </a:p>
        </p:txBody>
      </p:sp>
      <p:sp>
        <p:nvSpPr>
          <p:cNvPr id="13" name="תיבת טקסט 12">
            <a:extLst>
              <a:ext uri="{FF2B5EF4-FFF2-40B4-BE49-F238E27FC236}">
                <a16:creationId xmlns:a16="http://schemas.microsoft.com/office/drawing/2014/main" id="{66E75A22-7B0B-46D8-9F71-F231DC16898E}"/>
              </a:ext>
            </a:extLst>
          </p:cNvPr>
          <p:cNvSpPr txBox="1"/>
          <p:nvPr/>
        </p:nvSpPr>
        <p:spPr>
          <a:xfrm>
            <a:off x="10387159" y="3961155"/>
            <a:ext cx="509047" cy="369332"/>
          </a:xfrm>
          <a:prstGeom prst="rect">
            <a:avLst/>
          </a:prstGeom>
          <a:solidFill>
            <a:schemeClr val="accent6">
              <a:lumMod val="20000"/>
              <a:lumOff val="80000"/>
            </a:schemeClr>
          </a:solidFill>
        </p:spPr>
        <p:txBody>
          <a:bodyPr wrap="square" rtlCol="1">
            <a:spAutoFit/>
          </a:bodyPr>
          <a:lstStyle/>
          <a:p>
            <a:r>
              <a:rPr lang="he-IL" dirty="0"/>
              <a:t>א'</a:t>
            </a:r>
          </a:p>
        </p:txBody>
      </p:sp>
      <p:sp>
        <p:nvSpPr>
          <p:cNvPr id="16" name="תיבת טקסט 15">
            <a:extLst>
              <a:ext uri="{FF2B5EF4-FFF2-40B4-BE49-F238E27FC236}">
                <a16:creationId xmlns:a16="http://schemas.microsoft.com/office/drawing/2014/main" id="{EBD9CE49-3B3F-4B26-9C7E-B81F71F170E2}"/>
              </a:ext>
            </a:extLst>
          </p:cNvPr>
          <p:cNvSpPr txBox="1"/>
          <p:nvPr/>
        </p:nvSpPr>
        <p:spPr>
          <a:xfrm>
            <a:off x="11266484" y="3922680"/>
            <a:ext cx="499620" cy="369332"/>
          </a:xfrm>
          <a:prstGeom prst="rect">
            <a:avLst/>
          </a:prstGeom>
          <a:solidFill>
            <a:schemeClr val="accent6">
              <a:lumMod val="20000"/>
              <a:lumOff val="80000"/>
            </a:schemeClr>
          </a:solidFill>
        </p:spPr>
        <p:txBody>
          <a:bodyPr wrap="square" rtlCol="1">
            <a:spAutoFit/>
          </a:bodyPr>
          <a:lstStyle/>
          <a:p>
            <a:r>
              <a:rPr lang="he-IL" dirty="0"/>
              <a:t>ל'</a:t>
            </a:r>
          </a:p>
        </p:txBody>
      </p:sp>
      <p:sp>
        <p:nvSpPr>
          <p:cNvPr id="17" name="תיבת טקסט 16">
            <a:extLst>
              <a:ext uri="{FF2B5EF4-FFF2-40B4-BE49-F238E27FC236}">
                <a16:creationId xmlns:a16="http://schemas.microsoft.com/office/drawing/2014/main" id="{D6781215-06D6-40E4-86DA-0F78F1BF7C49}"/>
              </a:ext>
            </a:extLst>
          </p:cNvPr>
          <p:cNvSpPr txBox="1"/>
          <p:nvPr/>
        </p:nvSpPr>
        <p:spPr>
          <a:xfrm>
            <a:off x="6106128" y="2916723"/>
            <a:ext cx="554610" cy="369332"/>
          </a:xfrm>
          <a:prstGeom prst="rect">
            <a:avLst/>
          </a:prstGeom>
          <a:solidFill>
            <a:schemeClr val="accent6">
              <a:lumMod val="20000"/>
              <a:lumOff val="80000"/>
            </a:schemeClr>
          </a:solidFill>
        </p:spPr>
        <p:txBody>
          <a:bodyPr wrap="square" rtlCol="1">
            <a:spAutoFit/>
          </a:bodyPr>
          <a:lstStyle/>
          <a:p>
            <a:r>
              <a:rPr lang="he-IL" dirty="0"/>
              <a:t>כ"ט</a:t>
            </a:r>
          </a:p>
        </p:txBody>
      </p:sp>
      <p:sp>
        <p:nvSpPr>
          <p:cNvPr id="18" name="תיבת טקסט 17">
            <a:extLst>
              <a:ext uri="{FF2B5EF4-FFF2-40B4-BE49-F238E27FC236}">
                <a16:creationId xmlns:a16="http://schemas.microsoft.com/office/drawing/2014/main" id="{E9E1AE8B-28E7-438B-97E4-C9E5B6E154FA}"/>
              </a:ext>
            </a:extLst>
          </p:cNvPr>
          <p:cNvSpPr txBox="1"/>
          <p:nvPr/>
        </p:nvSpPr>
        <p:spPr>
          <a:xfrm>
            <a:off x="7003298" y="2910960"/>
            <a:ext cx="609600" cy="369332"/>
          </a:xfrm>
          <a:prstGeom prst="rect">
            <a:avLst/>
          </a:prstGeom>
          <a:solidFill>
            <a:schemeClr val="accent6">
              <a:lumMod val="20000"/>
              <a:lumOff val="80000"/>
            </a:schemeClr>
          </a:solidFill>
        </p:spPr>
        <p:txBody>
          <a:bodyPr wrap="square" rtlCol="1">
            <a:spAutoFit/>
          </a:bodyPr>
          <a:lstStyle/>
          <a:p>
            <a:r>
              <a:rPr lang="he-IL" dirty="0"/>
              <a:t>כ"ח</a:t>
            </a:r>
          </a:p>
        </p:txBody>
      </p:sp>
      <p:sp>
        <p:nvSpPr>
          <p:cNvPr id="19" name="תיבת טקסט 18">
            <a:extLst>
              <a:ext uri="{FF2B5EF4-FFF2-40B4-BE49-F238E27FC236}">
                <a16:creationId xmlns:a16="http://schemas.microsoft.com/office/drawing/2014/main" id="{3FAD203D-4BA6-4E2E-95F8-F8318AC6EECD}"/>
              </a:ext>
            </a:extLst>
          </p:cNvPr>
          <p:cNvSpPr txBox="1"/>
          <p:nvPr/>
        </p:nvSpPr>
        <p:spPr>
          <a:xfrm>
            <a:off x="7881565" y="2915306"/>
            <a:ext cx="499620" cy="369332"/>
          </a:xfrm>
          <a:prstGeom prst="rect">
            <a:avLst/>
          </a:prstGeom>
          <a:solidFill>
            <a:schemeClr val="accent6">
              <a:lumMod val="20000"/>
              <a:lumOff val="80000"/>
            </a:schemeClr>
          </a:solidFill>
        </p:spPr>
        <p:txBody>
          <a:bodyPr wrap="square" rtlCol="1">
            <a:spAutoFit/>
          </a:bodyPr>
          <a:lstStyle/>
          <a:p>
            <a:r>
              <a:rPr lang="he-IL" dirty="0"/>
              <a:t>כ"ז</a:t>
            </a:r>
          </a:p>
        </p:txBody>
      </p:sp>
      <p:sp>
        <p:nvSpPr>
          <p:cNvPr id="20" name="תיבת טקסט 19">
            <a:extLst>
              <a:ext uri="{FF2B5EF4-FFF2-40B4-BE49-F238E27FC236}">
                <a16:creationId xmlns:a16="http://schemas.microsoft.com/office/drawing/2014/main" id="{C0E98873-2493-4223-966E-3D1B33AA1D8B}"/>
              </a:ext>
            </a:extLst>
          </p:cNvPr>
          <p:cNvSpPr txBox="1"/>
          <p:nvPr/>
        </p:nvSpPr>
        <p:spPr>
          <a:xfrm>
            <a:off x="8739403" y="2910960"/>
            <a:ext cx="499620" cy="369332"/>
          </a:xfrm>
          <a:prstGeom prst="rect">
            <a:avLst/>
          </a:prstGeom>
          <a:solidFill>
            <a:schemeClr val="accent6">
              <a:lumMod val="20000"/>
              <a:lumOff val="80000"/>
            </a:schemeClr>
          </a:solidFill>
        </p:spPr>
        <p:txBody>
          <a:bodyPr wrap="square" rtlCol="1">
            <a:spAutoFit/>
          </a:bodyPr>
          <a:lstStyle/>
          <a:p>
            <a:r>
              <a:rPr lang="he-IL" dirty="0"/>
              <a:t>כ"ו</a:t>
            </a:r>
          </a:p>
        </p:txBody>
      </p:sp>
      <p:sp>
        <p:nvSpPr>
          <p:cNvPr id="21" name="תיבת טקסט 20">
            <a:extLst>
              <a:ext uri="{FF2B5EF4-FFF2-40B4-BE49-F238E27FC236}">
                <a16:creationId xmlns:a16="http://schemas.microsoft.com/office/drawing/2014/main" id="{E26BAC60-F156-4C10-8854-24972A4B3D87}"/>
              </a:ext>
            </a:extLst>
          </p:cNvPr>
          <p:cNvSpPr txBox="1"/>
          <p:nvPr/>
        </p:nvSpPr>
        <p:spPr>
          <a:xfrm>
            <a:off x="9521041" y="2896452"/>
            <a:ext cx="609600" cy="369332"/>
          </a:xfrm>
          <a:prstGeom prst="rect">
            <a:avLst/>
          </a:prstGeom>
          <a:solidFill>
            <a:schemeClr val="accent6">
              <a:lumMod val="20000"/>
              <a:lumOff val="80000"/>
            </a:schemeClr>
          </a:solidFill>
        </p:spPr>
        <p:txBody>
          <a:bodyPr wrap="square" rtlCol="1">
            <a:spAutoFit/>
          </a:bodyPr>
          <a:lstStyle/>
          <a:p>
            <a:r>
              <a:rPr lang="he-IL" dirty="0"/>
              <a:t>כ"ה</a:t>
            </a:r>
          </a:p>
        </p:txBody>
      </p:sp>
      <p:sp>
        <p:nvSpPr>
          <p:cNvPr id="22" name="תיבת טקסט 21">
            <a:extLst>
              <a:ext uri="{FF2B5EF4-FFF2-40B4-BE49-F238E27FC236}">
                <a16:creationId xmlns:a16="http://schemas.microsoft.com/office/drawing/2014/main" id="{CD9AB2E5-CDC3-41E9-8C3F-82B938CC81ED}"/>
              </a:ext>
            </a:extLst>
          </p:cNvPr>
          <p:cNvSpPr txBox="1"/>
          <p:nvPr/>
        </p:nvSpPr>
        <p:spPr>
          <a:xfrm>
            <a:off x="10469220" y="2918816"/>
            <a:ext cx="499620" cy="369332"/>
          </a:xfrm>
          <a:prstGeom prst="rect">
            <a:avLst/>
          </a:prstGeom>
          <a:solidFill>
            <a:schemeClr val="accent6">
              <a:lumMod val="20000"/>
              <a:lumOff val="80000"/>
            </a:schemeClr>
          </a:solidFill>
        </p:spPr>
        <p:txBody>
          <a:bodyPr wrap="square" rtlCol="1">
            <a:spAutoFit/>
          </a:bodyPr>
          <a:lstStyle/>
          <a:p>
            <a:r>
              <a:rPr lang="he-IL" dirty="0"/>
              <a:t>כ"ד</a:t>
            </a:r>
          </a:p>
        </p:txBody>
      </p:sp>
      <p:sp>
        <p:nvSpPr>
          <p:cNvPr id="23" name="תיבת טקסט 22">
            <a:extLst>
              <a:ext uri="{FF2B5EF4-FFF2-40B4-BE49-F238E27FC236}">
                <a16:creationId xmlns:a16="http://schemas.microsoft.com/office/drawing/2014/main" id="{5A61AEF5-0069-480E-94D6-6CEC6D4BEBCE}"/>
              </a:ext>
            </a:extLst>
          </p:cNvPr>
          <p:cNvSpPr txBox="1"/>
          <p:nvPr/>
        </p:nvSpPr>
        <p:spPr>
          <a:xfrm>
            <a:off x="11434491" y="2935941"/>
            <a:ext cx="499620" cy="369332"/>
          </a:xfrm>
          <a:prstGeom prst="rect">
            <a:avLst/>
          </a:prstGeom>
          <a:solidFill>
            <a:schemeClr val="accent6">
              <a:lumMod val="20000"/>
              <a:lumOff val="80000"/>
            </a:schemeClr>
          </a:solidFill>
        </p:spPr>
        <p:txBody>
          <a:bodyPr wrap="square" rtlCol="1">
            <a:spAutoFit/>
          </a:bodyPr>
          <a:lstStyle/>
          <a:p>
            <a:r>
              <a:rPr lang="he-IL" dirty="0"/>
              <a:t>כ"ג</a:t>
            </a:r>
          </a:p>
        </p:txBody>
      </p:sp>
      <p:sp>
        <p:nvSpPr>
          <p:cNvPr id="24" name="תיבת טקסט 23">
            <a:extLst>
              <a:ext uri="{FF2B5EF4-FFF2-40B4-BE49-F238E27FC236}">
                <a16:creationId xmlns:a16="http://schemas.microsoft.com/office/drawing/2014/main" id="{13057907-6186-4D5A-865B-8B3882FF6242}"/>
              </a:ext>
            </a:extLst>
          </p:cNvPr>
          <p:cNvSpPr txBox="1"/>
          <p:nvPr/>
        </p:nvSpPr>
        <p:spPr>
          <a:xfrm>
            <a:off x="6277198" y="2221682"/>
            <a:ext cx="499620" cy="369332"/>
          </a:xfrm>
          <a:prstGeom prst="rect">
            <a:avLst/>
          </a:prstGeom>
          <a:solidFill>
            <a:schemeClr val="accent6">
              <a:lumMod val="20000"/>
              <a:lumOff val="80000"/>
            </a:schemeClr>
          </a:solidFill>
        </p:spPr>
        <p:txBody>
          <a:bodyPr wrap="square" rtlCol="1">
            <a:spAutoFit/>
          </a:bodyPr>
          <a:lstStyle/>
          <a:p>
            <a:r>
              <a:rPr lang="he-IL" dirty="0"/>
              <a:t>כ"ב</a:t>
            </a:r>
          </a:p>
        </p:txBody>
      </p:sp>
      <p:sp>
        <p:nvSpPr>
          <p:cNvPr id="25" name="תיבת טקסט 24">
            <a:extLst>
              <a:ext uri="{FF2B5EF4-FFF2-40B4-BE49-F238E27FC236}">
                <a16:creationId xmlns:a16="http://schemas.microsoft.com/office/drawing/2014/main" id="{5A9E9429-AC97-4125-87FA-E5F8DEFC0341}"/>
              </a:ext>
            </a:extLst>
          </p:cNvPr>
          <p:cNvSpPr txBox="1"/>
          <p:nvPr/>
        </p:nvSpPr>
        <p:spPr>
          <a:xfrm>
            <a:off x="7103615" y="2221682"/>
            <a:ext cx="499620" cy="369332"/>
          </a:xfrm>
          <a:prstGeom prst="rect">
            <a:avLst/>
          </a:prstGeom>
          <a:solidFill>
            <a:schemeClr val="accent6">
              <a:lumMod val="20000"/>
              <a:lumOff val="80000"/>
            </a:schemeClr>
          </a:solidFill>
        </p:spPr>
        <p:txBody>
          <a:bodyPr wrap="square" rtlCol="1">
            <a:spAutoFit/>
          </a:bodyPr>
          <a:lstStyle/>
          <a:p>
            <a:r>
              <a:rPr lang="he-IL" dirty="0"/>
              <a:t>כ"א</a:t>
            </a:r>
          </a:p>
        </p:txBody>
      </p:sp>
      <p:sp>
        <p:nvSpPr>
          <p:cNvPr id="26" name="תיבת טקסט 25">
            <a:extLst>
              <a:ext uri="{FF2B5EF4-FFF2-40B4-BE49-F238E27FC236}">
                <a16:creationId xmlns:a16="http://schemas.microsoft.com/office/drawing/2014/main" id="{061302C1-EFF5-4175-94AE-2B2119156BA2}"/>
              </a:ext>
            </a:extLst>
          </p:cNvPr>
          <p:cNvSpPr txBox="1"/>
          <p:nvPr/>
        </p:nvSpPr>
        <p:spPr>
          <a:xfrm>
            <a:off x="7836549" y="2221682"/>
            <a:ext cx="499620" cy="369332"/>
          </a:xfrm>
          <a:prstGeom prst="rect">
            <a:avLst/>
          </a:prstGeom>
          <a:solidFill>
            <a:schemeClr val="accent6">
              <a:lumMod val="20000"/>
              <a:lumOff val="80000"/>
            </a:schemeClr>
          </a:solidFill>
        </p:spPr>
        <p:txBody>
          <a:bodyPr wrap="square" rtlCol="1">
            <a:spAutoFit/>
          </a:bodyPr>
          <a:lstStyle/>
          <a:p>
            <a:r>
              <a:rPr lang="he-IL" dirty="0"/>
              <a:t>כ'</a:t>
            </a:r>
          </a:p>
        </p:txBody>
      </p:sp>
      <p:sp>
        <p:nvSpPr>
          <p:cNvPr id="27" name="תיבת טקסט 26">
            <a:extLst>
              <a:ext uri="{FF2B5EF4-FFF2-40B4-BE49-F238E27FC236}">
                <a16:creationId xmlns:a16="http://schemas.microsoft.com/office/drawing/2014/main" id="{22CC11C0-90D8-4CA2-9837-717667D4279F}"/>
              </a:ext>
            </a:extLst>
          </p:cNvPr>
          <p:cNvSpPr txBox="1"/>
          <p:nvPr/>
        </p:nvSpPr>
        <p:spPr>
          <a:xfrm>
            <a:off x="8674748" y="2221682"/>
            <a:ext cx="499620" cy="369332"/>
          </a:xfrm>
          <a:prstGeom prst="rect">
            <a:avLst/>
          </a:prstGeom>
          <a:solidFill>
            <a:schemeClr val="accent6">
              <a:lumMod val="20000"/>
              <a:lumOff val="80000"/>
            </a:schemeClr>
          </a:solidFill>
        </p:spPr>
        <p:txBody>
          <a:bodyPr wrap="square" rtlCol="1">
            <a:spAutoFit/>
          </a:bodyPr>
          <a:lstStyle/>
          <a:p>
            <a:r>
              <a:rPr lang="he-IL" dirty="0"/>
              <a:t>י"ט</a:t>
            </a:r>
          </a:p>
        </p:txBody>
      </p:sp>
      <p:sp>
        <p:nvSpPr>
          <p:cNvPr id="28" name="תיבת טקסט 27">
            <a:extLst>
              <a:ext uri="{FF2B5EF4-FFF2-40B4-BE49-F238E27FC236}">
                <a16:creationId xmlns:a16="http://schemas.microsoft.com/office/drawing/2014/main" id="{89D7D1D7-2266-4E67-8A1D-5C9E2B16A74A}"/>
              </a:ext>
            </a:extLst>
          </p:cNvPr>
          <p:cNvSpPr txBox="1"/>
          <p:nvPr/>
        </p:nvSpPr>
        <p:spPr>
          <a:xfrm>
            <a:off x="9621358" y="2221682"/>
            <a:ext cx="499620" cy="369332"/>
          </a:xfrm>
          <a:prstGeom prst="rect">
            <a:avLst/>
          </a:prstGeom>
          <a:solidFill>
            <a:schemeClr val="accent6">
              <a:lumMod val="20000"/>
              <a:lumOff val="80000"/>
            </a:schemeClr>
          </a:solidFill>
        </p:spPr>
        <p:txBody>
          <a:bodyPr wrap="square" rtlCol="1">
            <a:spAutoFit/>
          </a:bodyPr>
          <a:lstStyle/>
          <a:p>
            <a:r>
              <a:rPr lang="he-IL" dirty="0"/>
              <a:t>י"ח</a:t>
            </a:r>
          </a:p>
        </p:txBody>
      </p:sp>
      <p:sp>
        <p:nvSpPr>
          <p:cNvPr id="29" name="תיבת טקסט 28">
            <a:extLst>
              <a:ext uri="{FF2B5EF4-FFF2-40B4-BE49-F238E27FC236}">
                <a16:creationId xmlns:a16="http://schemas.microsoft.com/office/drawing/2014/main" id="{C5E6EB89-3D08-4024-AC44-B4940AC844B4}"/>
              </a:ext>
            </a:extLst>
          </p:cNvPr>
          <p:cNvSpPr txBox="1"/>
          <p:nvPr/>
        </p:nvSpPr>
        <p:spPr>
          <a:xfrm>
            <a:off x="10459557" y="2227476"/>
            <a:ext cx="499620" cy="369332"/>
          </a:xfrm>
          <a:prstGeom prst="rect">
            <a:avLst/>
          </a:prstGeom>
          <a:solidFill>
            <a:schemeClr val="accent6">
              <a:lumMod val="20000"/>
              <a:lumOff val="80000"/>
            </a:schemeClr>
          </a:solidFill>
        </p:spPr>
        <p:txBody>
          <a:bodyPr wrap="square" rtlCol="1">
            <a:spAutoFit/>
          </a:bodyPr>
          <a:lstStyle/>
          <a:p>
            <a:r>
              <a:rPr lang="he-IL" dirty="0"/>
              <a:t>י"ז</a:t>
            </a:r>
          </a:p>
        </p:txBody>
      </p:sp>
      <p:sp>
        <p:nvSpPr>
          <p:cNvPr id="30" name="תיבת טקסט 29">
            <a:extLst>
              <a:ext uri="{FF2B5EF4-FFF2-40B4-BE49-F238E27FC236}">
                <a16:creationId xmlns:a16="http://schemas.microsoft.com/office/drawing/2014/main" id="{5D97D291-3CED-4F95-A9A5-B0F3E8152C73}"/>
              </a:ext>
            </a:extLst>
          </p:cNvPr>
          <p:cNvSpPr txBox="1"/>
          <p:nvPr/>
        </p:nvSpPr>
        <p:spPr>
          <a:xfrm>
            <a:off x="6077931" y="620997"/>
            <a:ext cx="5660795" cy="369332"/>
          </a:xfrm>
          <a:prstGeom prst="rect">
            <a:avLst/>
          </a:prstGeom>
          <a:solidFill>
            <a:schemeClr val="accent6">
              <a:lumMod val="20000"/>
              <a:lumOff val="80000"/>
            </a:schemeClr>
          </a:solidFill>
        </p:spPr>
        <p:txBody>
          <a:bodyPr wrap="square" rtlCol="1">
            <a:spAutoFit/>
          </a:bodyPr>
          <a:lstStyle/>
          <a:p>
            <a:pPr algn="ctr"/>
            <a:r>
              <a:rPr lang="he-IL" dirty="0"/>
              <a:t>תמוז</a:t>
            </a:r>
          </a:p>
        </p:txBody>
      </p:sp>
      <p:sp>
        <p:nvSpPr>
          <p:cNvPr id="31" name="סוגר מסולסל שמאלי 30">
            <a:extLst>
              <a:ext uri="{FF2B5EF4-FFF2-40B4-BE49-F238E27FC236}">
                <a16:creationId xmlns:a16="http://schemas.microsoft.com/office/drawing/2014/main" id="{28FF3E63-D160-40A9-AA52-B4C04D7AA799}"/>
              </a:ext>
            </a:extLst>
          </p:cNvPr>
          <p:cNvSpPr/>
          <p:nvPr/>
        </p:nvSpPr>
        <p:spPr>
          <a:xfrm>
            <a:off x="5308467" y="1150070"/>
            <a:ext cx="695462" cy="2278930"/>
          </a:xfrm>
          <a:prstGeom prst="leftBrace">
            <a:avLst>
              <a:gd name="adj1" fmla="val 47642"/>
              <a:gd name="adj2" fmla="val 51241"/>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32" name="תיבת טקסט 31">
            <a:extLst>
              <a:ext uri="{FF2B5EF4-FFF2-40B4-BE49-F238E27FC236}">
                <a16:creationId xmlns:a16="http://schemas.microsoft.com/office/drawing/2014/main" id="{E50B3F4A-49C7-4D53-8E7A-507870B823A6}"/>
              </a:ext>
            </a:extLst>
          </p:cNvPr>
          <p:cNvSpPr txBox="1"/>
          <p:nvPr/>
        </p:nvSpPr>
        <p:spPr>
          <a:xfrm>
            <a:off x="3563332" y="2121031"/>
            <a:ext cx="1653064" cy="369332"/>
          </a:xfrm>
          <a:prstGeom prst="rect">
            <a:avLst/>
          </a:prstGeom>
          <a:solidFill>
            <a:schemeClr val="accent6">
              <a:lumMod val="20000"/>
              <a:lumOff val="80000"/>
            </a:schemeClr>
          </a:solidFill>
        </p:spPr>
        <p:txBody>
          <a:bodyPr wrap="square" rtlCol="1">
            <a:spAutoFit/>
          </a:bodyPr>
          <a:lstStyle/>
          <a:p>
            <a:r>
              <a:rPr lang="he-IL" dirty="0"/>
              <a:t>16 יום בתמוז</a:t>
            </a:r>
          </a:p>
        </p:txBody>
      </p:sp>
      <p:pic>
        <p:nvPicPr>
          <p:cNvPr id="38" name="תמונה 37">
            <a:extLst>
              <a:ext uri="{FF2B5EF4-FFF2-40B4-BE49-F238E27FC236}">
                <a16:creationId xmlns:a16="http://schemas.microsoft.com/office/drawing/2014/main" id="{ABD30ACD-C4C3-4124-A507-04B971CCCE01}"/>
              </a:ext>
            </a:extLst>
          </p:cNvPr>
          <p:cNvPicPr>
            <a:picLocks noChangeAspect="1"/>
          </p:cNvPicPr>
          <p:nvPr/>
        </p:nvPicPr>
        <p:blipFill>
          <a:blip r:embed="rId3"/>
          <a:stretch>
            <a:fillRect/>
          </a:stretch>
        </p:blipFill>
        <p:spPr>
          <a:xfrm>
            <a:off x="6019784" y="4894886"/>
            <a:ext cx="5777091" cy="1925697"/>
          </a:xfrm>
          <a:prstGeom prst="rect">
            <a:avLst/>
          </a:prstGeom>
        </p:spPr>
      </p:pic>
      <p:sp>
        <p:nvSpPr>
          <p:cNvPr id="39" name="תיבת טקסט 38">
            <a:extLst>
              <a:ext uri="{FF2B5EF4-FFF2-40B4-BE49-F238E27FC236}">
                <a16:creationId xmlns:a16="http://schemas.microsoft.com/office/drawing/2014/main" id="{FD50EFAD-1316-48B3-9860-94BC484E0BEC}"/>
              </a:ext>
            </a:extLst>
          </p:cNvPr>
          <p:cNvSpPr txBox="1"/>
          <p:nvPr/>
        </p:nvSpPr>
        <p:spPr>
          <a:xfrm>
            <a:off x="8557096" y="6054172"/>
            <a:ext cx="499620" cy="369332"/>
          </a:xfrm>
          <a:prstGeom prst="rect">
            <a:avLst/>
          </a:prstGeom>
          <a:solidFill>
            <a:schemeClr val="accent6">
              <a:lumMod val="20000"/>
              <a:lumOff val="80000"/>
            </a:schemeClr>
          </a:solidFill>
        </p:spPr>
        <p:txBody>
          <a:bodyPr wrap="square" rtlCol="1">
            <a:spAutoFit/>
          </a:bodyPr>
          <a:lstStyle/>
          <a:p>
            <a:r>
              <a:rPr lang="he-IL" dirty="0"/>
              <a:t>כ"ד</a:t>
            </a:r>
          </a:p>
        </p:txBody>
      </p:sp>
      <p:sp>
        <p:nvSpPr>
          <p:cNvPr id="40" name="תיבת טקסט 39">
            <a:extLst>
              <a:ext uri="{FF2B5EF4-FFF2-40B4-BE49-F238E27FC236}">
                <a16:creationId xmlns:a16="http://schemas.microsoft.com/office/drawing/2014/main" id="{5122DBC5-20E7-46CF-992A-064CFD43AFD4}"/>
              </a:ext>
            </a:extLst>
          </p:cNvPr>
          <p:cNvSpPr txBox="1"/>
          <p:nvPr/>
        </p:nvSpPr>
        <p:spPr>
          <a:xfrm>
            <a:off x="9512317" y="6085608"/>
            <a:ext cx="499620" cy="369332"/>
          </a:xfrm>
          <a:prstGeom prst="rect">
            <a:avLst/>
          </a:prstGeom>
          <a:solidFill>
            <a:schemeClr val="accent6">
              <a:lumMod val="20000"/>
              <a:lumOff val="80000"/>
            </a:schemeClr>
          </a:solidFill>
        </p:spPr>
        <p:txBody>
          <a:bodyPr wrap="square" rtlCol="1">
            <a:spAutoFit/>
          </a:bodyPr>
          <a:lstStyle/>
          <a:p>
            <a:r>
              <a:rPr lang="he-IL" dirty="0"/>
              <a:t>כ"ג</a:t>
            </a:r>
          </a:p>
        </p:txBody>
      </p:sp>
      <p:sp>
        <p:nvSpPr>
          <p:cNvPr id="41" name="תיבת טקסט 40">
            <a:extLst>
              <a:ext uri="{FF2B5EF4-FFF2-40B4-BE49-F238E27FC236}">
                <a16:creationId xmlns:a16="http://schemas.microsoft.com/office/drawing/2014/main" id="{1B6CB0F2-7813-4799-B34A-02131FB443A5}"/>
              </a:ext>
            </a:extLst>
          </p:cNvPr>
          <p:cNvSpPr txBox="1"/>
          <p:nvPr/>
        </p:nvSpPr>
        <p:spPr>
          <a:xfrm>
            <a:off x="10373408" y="6073699"/>
            <a:ext cx="499620" cy="369332"/>
          </a:xfrm>
          <a:prstGeom prst="rect">
            <a:avLst/>
          </a:prstGeom>
          <a:solidFill>
            <a:schemeClr val="accent6">
              <a:lumMod val="20000"/>
              <a:lumOff val="80000"/>
            </a:schemeClr>
          </a:solidFill>
        </p:spPr>
        <p:txBody>
          <a:bodyPr wrap="square" rtlCol="1">
            <a:spAutoFit/>
          </a:bodyPr>
          <a:lstStyle/>
          <a:p>
            <a:r>
              <a:rPr lang="he-IL" dirty="0"/>
              <a:t>כ"ב</a:t>
            </a:r>
          </a:p>
        </p:txBody>
      </p:sp>
      <p:sp>
        <p:nvSpPr>
          <p:cNvPr id="42" name="תיבת טקסט 41">
            <a:extLst>
              <a:ext uri="{FF2B5EF4-FFF2-40B4-BE49-F238E27FC236}">
                <a16:creationId xmlns:a16="http://schemas.microsoft.com/office/drawing/2014/main" id="{D43456CD-6DAA-4841-9947-764F7A70960E}"/>
              </a:ext>
            </a:extLst>
          </p:cNvPr>
          <p:cNvSpPr txBox="1"/>
          <p:nvPr/>
        </p:nvSpPr>
        <p:spPr>
          <a:xfrm>
            <a:off x="11334161" y="6054172"/>
            <a:ext cx="499620" cy="369332"/>
          </a:xfrm>
          <a:prstGeom prst="rect">
            <a:avLst/>
          </a:prstGeom>
          <a:solidFill>
            <a:schemeClr val="accent6">
              <a:lumMod val="20000"/>
              <a:lumOff val="80000"/>
            </a:schemeClr>
          </a:solidFill>
        </p:spPr>
        <p:txBody>
          <a:bodyPr wrap="square" rtlCol="1">
            <a:spAutoFit/>
          </a:bodyPr>
          <a:lstStyle/>
          <a:p>
            <a:r>
              <a:rPr lang="he-IL" dirty="0"/>
              <a:t>כ"א</a:t>
            </a:r>
          </a:p>
        </p:txBody>
      </p:sp>
      <p:sp>
        <p:nvSpPr>
          <p:cNvPr id="43" name="תיבת טקסט 42">
            <a:extLst>
              <a:ext uri="{FF2B5EF4-FFF2-40B4-BE49-F238E27FC236}">
                <a16:creationId xmlns:a16="http://schemas.microsoft.com/office/drawing/2014/main" id="{603C5D36-A40C-4902-ACB2-5C018A69D4A4}"/>
              </a:ext>
            </a:extLst>
          </p:cNvPr>
          <p:cNvSpPr txBox="1"/>
          <p:nvPr/>
        </p:nvSpPr>
        <p:spPr>
          <a:xfrm>
            <a:off x="6096000" y="5352686"/>
            <a:ext cx="499620" cy="369332"/>
          </a:xfrm>
          <a:prstGeom prst="rect">
            <a:avLst/>
          </a:prstGeom>
          <a:solidFill>
            <a:schemeClr val="accent6">
              <a:lumMod val="20000"/>
              <a:lumOff val="80000"/>
            </a:schemeClr>
          </a:solidFill>
        </p:spPr>
        <p:txBody>
          <a:bodyPr wrap="square" rtlCol="1">
            <a:spAutoFit/>
          </a:bodyPr>
          <a:lstStyle/>
          <a:p>
            <a:r>
              <a:rPr lang="he-IL" dirty="0"/>
              <a:t>כ'</a:t>
            </a:r>
          </a:p>
        </p:txBody>
      </p:sp>
      <p:sp>
        <p:nvSpPr>
          <p:cNvPr id="44" name="תיבת טקסט 43">
            <a:extLst>
              <a:ext uri="{FF2B5EF4-FFF2-40B4-BE49-F238E27FC236}">
                <a16:creationId xmlns:a16="http://schemas.microsoft.com/office/drawing/2014/main" id="{799620BC-8800-4EA0-ABBF-0D2A700AC5E0}"/>
              </a:ext>
            </a:extLst>
          </p:cNvPr>
          <p:cNvSpPr txBox="1"/>
          <p:nvPr/>
        </p:nvSpPr>
        <p:spPr>
          <a:xfrm>
            <a:off x="6919102" y="5361776"/>
            <a:ext cx="499620" cy="369332"/>
          </a:xfrm>
          <a:prstGeom prst="rect">
            <a:avLst/>
          </a:prstGeom>
          <a:solidFill>
            <a:schemeClr val="accent6">
              <a:lumMod val="20000"/>
              <a:lumOff val="80000"/>
            </a:schemeClr>
          </a:solidFill>
        </p:spPr>
        <p:txBody>
          <a:bodyPr wrap="square" rtlCol="1">
            <a:spAutoFit/>
          </a:bodyPr>
          <a:lstStyle/>
          <a:p>
            <a:r>
              <a:rPr lang="he-IL" dirty="0"/>
              <a:t>י"ט</a:t>
            </a:r>
          </a:p>
        </p:txBody>
      </p:sp>
      <p:sp>
        <p:nvSpPr>
          <p:cNvPr id="45" name="תיבת טקסט 44">
            <a:extLst>
              <a:ext uri="{FF2B5EF4-FFF2-40B4-BE49-F238E27FC236}">
                <a16:creationId xmlns:a16="http://schemas.microsoft.com/office/drawing/2014/main" id="{BC0868E8-E20C-4374-A837-E9EE9186BC78}"/>
              </a:ext>
            </a:extLst>
          </p:cNvPr>
          <p:cNvSpPr txBox="1"/>
          <p:nvPr/>
        </p:nvSpPr>
        <p:spPr>
          <a:xfrm>
            <a:off x="7740737" y="5375128"/>
            <a:ext cx="499620" cy="369332"/>
          </a:xfrm>
          <a:prstGeom prst="rect">
            <a:avLst/>
          </a:prstGeom>
          <a:solidFill>
            <a:schemeClr val="accent6">
              <a:lumMod val="20000"/>
              <a:lumOff val="80000"/>
            </a:schemeClr>
          </a:solidFill>
        </p:spPr>
        <p:txBody>
          <a:bodyPr wrap="square" rtlCol="1">
            <a:spAutoFit/>
          </a:bodyPr>
          <a:lstStyle/>
          <a:p>
            <a:r>
              <a:rPr lang="he-IL" dirty="0"/>
              <a:t>י"ח</a:t>
            </a:r>
          </a:p>
        </p:txBody>
      </p:sp>
      <p:sp>
        <p:nvSpPr>
          <p:cNvPr id="46" name="תיבת טקסט 45">
            <a:extLst>
              <a:ext uri="{FF2B5EF4-FFF2-40B4-BE49-F238E27FC236}">
                <a16:creationId xmlns:a16="http://schemas.microsoft.com/office/drawing/2014/main" id="{14B76D6E-F567-4573-825F-FE615B491096}"/>
              </a:ext>
            </a:extLst>
          </p:cNvPr>
          <p:cNvSpPr txBox="1"/>
          <p:nvPr/>
        </p:nvSpPr>
        <p:spPr>
          <a:xfrm>
            <a:off x="8530470" y="5336867"/>
            <a:ext cx="499620" cy="369332"/>
          </a:xfrm>
          <a:prstGeom prst="rect">
            <a:avLst/>
          </a:prstGeom>
          <a:solidFill>
            <a:schemeClr val="accent6">
              <a:lumMod val="20000"/>
              <a:lumOff val="80000"/>
            </a:schemeClr>
          </a:solidFill>
        </p:spPr>
        <p:txBody>
          <a:bodyPr wrap="square" rtlCol="1">
            <a:spAutoFit/>
          </a:bodyPr>
          <a:lstStyle/>
          <a:p>
            <a:r>
              <a:rPr lang="he-IL" dirty="0"/>
              <a:t>י"ז</a:t>
            </a:r>
          </a:p>
        </p:txBody>
      </p:sp>
      <p:sp>
        <p:nvSpPr>
          <p:cNvPr id="47" name="תיבת טקסט 46">
            <a:extLst>
              <a:ext uri="{FF2B5EF4-FFF2-40B4-BE49-F238E27FC236}">
                <a16:creationId xmlns:a16="http://schemas.microsoft.com/office/drawing/2014/main" id="{E1919493-99B1-4BDB-AE5C-6DE1A9E1BA06}"/>
              </a:ext>
            </a:extLst>
          </p:cNvPr>
          <p:cNvSpPr txBox="1"/>
          <p:nvPr/>
        </p:nvSpPr>
        <p:spPr>
          <a:xfrm>
            <a:off x="9512317" y="5352686"/>
            <a:ext cx="499620" cy="369332"/>
          </a:xfrm>
          <a:prstGeom prst="rect">
            <a:avLst/>
          </a:prstGeom>
          <a:solidFill>
            <a:schemeClr val="accent6">
              <a:lumMod val="20000"/>
              <a:lumOff val="80000"/>
            </a:schemeClr>
          </a:solidFill>
        </p:spPr>
        <p:txBody>
          <a:bodyPr wrap="square" rtlCol="1">
            <a:spAutoFit/>
          </a:bodyPr>
          <a:lstStyle/>
          <a:p>
            <a:r>
              <a:rPr lang="he-IL" dirty="0"/>
              <a:t>ט"ז</a:t>
            </a:r>
          </a:p>
        </p:txBody>
      </p:sp>
      <p:sp>
        <p:nvSpPr>
          <p:cNvPr id="48" name="תיבת טקסט 47">
            <a:extLst>
              <a:ext uri="{FF2B5EF4-FFF2-40B4-BE49-F238E27FC236}">
                <a16:creationId xmlns:a16="http://schemas.microsoft.com/office/drawing/2014/main" id="{6BCB331E-C3EF-4E75-B61B-3E49A03D3371}"/>
              </a:ext>
            </a:extLst>
          </p:cNvPr>
          <p:cNvSpPr txBox="1"/>
          <p:nvPr/>
        </p:nvSpPr>
        <p:spPr>
          <a:xfrm>
            <a:off x="10349446" y="5345120"/>
            <a:ext cx="499620" cy="369332"/>
          </a:xfrm>
          <a:prstGeom prst="rect">
            <a:avLst/>
          </a:prstGeom>
          <a:solidFill>
            <a:schemeClr val="accent6">
              <a:lumMod val="20000"/>
              <a:lumOff val="80000"/>
            </a:schemeClr>
          </a:solidFill>
        </p:spPr>
        <p:txBody>
          <a:bodyPr wrap="square" rtlCol="1">
            <a:spAutoFit/>
          </a:bodyPr>
          <a:lstStyle/>
          <a:p>
            <a:r>
              <a:rPr lang="he-IL" dirty="0"/>
              <a:t>ט"ו</a:t>
            </a:r>
          </a:p>
        </p:txBody>
      </p:sp>
      <p:sp>
        <p:nvSpPr>
          <p:cNvPr id="49" name="תיבת טקסט 48">
            <a:extLst>
              <a:ext uri="{FF2B5EF4-FFF2-40B4-BE49-F238E27FC236}">
                <a16:creationId xmlns:a16="http://schemas.microsoft.com/office/drawing/2014/main" id="{FF310683-BD3E-4F21-9F5E-048A375880DD}"/>
              </a:ext>
            </a:extLst>
          </p:cNvPr>
          <p:cNvSpPr txBox="1"/>
          <p:nvPr/>
        </p:nvSpPr>
        <p:spPr>
          <a:xfrm>
            <a:off x="11307271" y="5255373"/>
            <a:ext cx="499620" cy="369332"/>
          </a:xfrm>
          <a:prstGeom prst="rect">
            <a:avLst/>
          </a:prstGeom>
          <a:solidFill>
            <a:schemeClr val="accent6">
              <a:lumMod val="20000"/>
              <a:lumOff val="80000"/>
            </a:schemeClr>
          </a:solidFill>
        </p:spPr>
        <p:txBody>
          <a:bodyPr wrap="square" rtlCol="1">
            <a:spAutoFit/>
          </a:bodyPr>
          <a:lstStyle/>
          <a:p>
            <a:r>
              <a:rPr lang="he-IL" dirty="0"/>
              <a:t>י:ד</a:t>
            </a:r>
          </a:p>
        </p:txBody>
      </p:sp>
      <p:sp>
        <p:nvSpPr>
          <p:cNvPr id="50" name="תיבת טקסט 49">
            <a:extLst>
              <a:ext uri="{FF2B5EF4-FFF2-40B4-BE49-F238E27FC236}">
                <a16:creationId xmlns:a16="http://schemas.microsoft.com/office/drawing/2014/main" id="{B0A6C743-D5CA-4DFE-8BAD-FED5EEE0CF50}"/>
              </a:ext>
            </a:extLst>
          </p:cNvPr>
          <p:cNvSpPr txBox="1"/>
          <p:nvPr/>
        </p:nvSpPr>
        <p:spPr>
          <a:xfrm>
            <a:off x="6185816" y="4532578"/>
            <a:ext cx="499620" cy="369332"/>
          </a:xfrm>
          <a:prstGeom prst="rect">
            <a:avLst/>
          </a:prstGeom>
          <a:solidFill>
            <a:schemeClr val="accent6">
              <a:lumMod val="20000"/>
              <a:lumOff val="80000"/>
            </a:schemeClr>
          </a:solidFill>
        </p:spPr>
        <p:txBody>
          <a:bodyPr wrap="square" rtlCol="1">
            <a:spAutoFit/>
          </a:bodyPr>
          <a:lstStyle/>
          <a:p>
            <a:r>
              <a:rPr lang="he-IL" dirty="0"/>
              <a:t>י"ג</a:t>
            </a:r>
          </a:p>
        </p:txBody>
      </p:sp>
      <p:sp>
        <p:nvSpPr>
          <p:cNvPr id="51" name="תיבת טקסט 50">
            <a:extLst>
              <a:ext uri="{FF2B5EF4-FFF2-40B4-BE49-F238E27FC236}">
                <a16:creationId xmlns:a16="http://schemas.microsoft.com/office/drawing/2014/main" id="{B8317321-9C70-46AC-BD8C-8D33178F2490}"/>
              </a:ext>
            </a:extLst>
          </p:cNvPr>
          <p:cNvSpPr txBox="1"/>
          <p:nvPr/>
        </p:nvSpPr>
        <p:spPr>
          <a:xfrm>
            <a:off x="7046143" y="4525554"/>
            <a:ext cx="499620" cy="369332"/>
          </a:xfrm>
          <a:prstGeom prst="rect">
            <a:avLst/>
          </a:prstGeom>
          <a:solidFill>
            <a:schemeClr val="accent6">
              <a:lumMod val="20000"/>
              <a:lumOff val="80000"/>
            </a:schemeClr>
          </a:solidFill>
        </p:spPr>
        <p:txBody>
          <a:bodyPr wrap="square" rtlCol="1">
            <a:spAutoFit/>
          </a:bodyPr>
          <a:lstStyle/>
          <a:p>
            <a:r>
              <a:rPr lang="he-IL" dirty="0"/>
              <a:t>י"ב</a:t>
            </a:r>
          </a:p>
        </p:txBody>
      </p:sp>
      <p:sp>
        <p:nvSpPr>
          <p:cNvPr id="52" name="תיבת טקסט 51">
            <a:extLst>
              <a:ext uri="{FF2B5EF4-FFF2-40B4-BE49-F238E27FC236}">
                <a16:creationId xmlns:a16="http://schemas.microsoft.com/office/drawing/2014/main" id="{31EB0666-68D0-4F7F-9F9E-5FC07CAA071E}"/>
              </a:ext>
            </a:extLst>
          </p:cNvPr>
          <p:cNvSpPr txBox="1"/>
          <p:nvPr/>
        </p:nvSpPr>
        <p:spPr>
          <a:xfrm>
            <a:off x="7938175" y="4515465"/>
            <a:ext cx="499620" cy="369332"/>
          </a:xfrm>
          <a:prstGeom prst="rect">
            <a:avLst/>
          </a:prstGeom>
          <a:solidFill>
            <a:schemeClr val="accent6">
              <a:lumMod val="20000"/>
              <a:lumOff val="80000"/>
            </a:schemeClr>
          </a:solidFill>
        </p:spPr>
        <p:txBody>
          <a:bodyPr wrap="square" rtlCol="1">
            <a:spAutoFit/>
          </a:bodyPr>
          <a:lstStyle/>
          <a:p>
            <a:r>
              <a:rPr lang="he-IL" dirty="0"/>
              <a:t>י"א</a:t>
            </a:r>
          </a:p>
        </p:txBody>
      </p:sp>
      <p:sp>
        <p:nvSpPr>
          <p:cNvPr id="53" name="תיבת טקסט 52">
            <a:extLst>
              <a:ext uri="{FF2B5EF4-FFF2-40B4-BE49-F238E27FC236}">
                <a16:creationId xmlns:a16="http://schemas.microsoft.com/office/drawing/2014/main" id="{6C27D229-3B75-40FC-A719-16A8E89BEE93}"/>
              </a:ext>
            </a:extLst>
          </p:cNvPr>
          <p:cNvSpPr txBox="1"/>
          <p:nvPr/>
        </p:nvSpPr>
        <p:spPr>
          <a:xfrm>
            <a:off x="8659590" y="4543465"/>
            <a:ext cx="499620" cy="369332"/>
          </a:xfrm>
          <a:prstGeom prst="rect">
            <a:avLst/>
          </a:prstGeom>
          <a:solidFill>
            <a:schemeClr val="accent6">
              <a:lumMod val="20000"/>
              <a:lumOff val="80000"/>
            </a:schemeClr>
          </a:solidFill>
        </p:spPr>
        <p:txBody>
          <a:bodyPr wrap="square" rtlCol="1">
            <a:spAutoFit/>
          </a:bodyPr>
          <a:lstStyle/>
          <a:p>
            <a:r>
              <a:rPr lang="he-IL" dirty="0"/>
              <a:t>י'</a:t>
            </a:r>
          </a:p>
        </p:txBody>
      </p:sp>
      <p:sp>
        <p:nvSpPr>
          <p:cNvPr id="54" name="תיבת טקסט 53">
            <a:extLst>
              <a:ext uri="{FF2B5EF4-FFF2-40B4-BE49-F238E27FC236}">
                <a16:creationId xmlns:a16="http://schemas.microsoft.com/office/drawing/2014/main" id="{5F476F15-06FF-4975-9FE3-5E70C89C37CC}"/>
              </a:ext>
            </a:extLst>
          </p:cNvPr>
          <p:cNvSpPr txBox="1"/>
          <p:nvPr/>
        </p:nvSpPr>
        <p:spPr>
          <a:xfrm>
            <a:off x="9599131" y="4543465"/>
            <a:ext cx="499620" cy="369332"/>
          </a:xfrm>
          <a:prstGeom prst="rect">
            <a:avLst/>
          </a:prstGeom>
          <a:solidFill>
            <a:schemeClr val="accent6">
              <a:lumMod val="20000"/>
              <a:lumOff val="80000"/>
            </a:schemeClr>
          </a:solidFill>
        </p:spPr>
        <p:txBody>
          <a:bodyPr wrap="square" rtlCol="1">
            <a:spAutoFit/>
          </a:bodyPr>
          <a:lstStyle/>
          <a:p>
            <a:r>
              <a:rPr lang="he-IL" dirty="0"/>
              <a:t>ט'</a:t>
            </a:r>
          </a:p>
        </p:txBody>
      </p:sp>
      <p:sp>
        <p:nvSpPr>
          <p:cNvPr id="55" name="תיבת טקסט 54">
            <a:extLst>
              <a:ext uri="{FF2B5EF4-FFF2-40B4-BE49-F238E27FC236}">
                <a16:creationId xmlns:a16="http://schemas.microsoft.com/office/drawing/2014/main" id="{A13ADC43-51EB-4293-BA83-D2BF85706718}"/>
              </a:ext>
            </a:extLst>
          </p:cNvPr>
          <p:cNvSpPr txBox="1"/>
          <p:nvPr/>
        </p:nvSpPr>
        <p:spPr>
          <a:xfrm>
            <a:off x="10423031" y="4548068"/>
            <a:ext cx="499620" cy="369332"/>
          </a:xfrm>
          <a:prstGeom prst="rect">
            <a:avLst/>
          </a:prstGeom>
          <a:solidFill>
            <a:schemeClr val="accent6">
              <a:lumMod val="20000"/>
              <a:lumOff val="80000"/>
            </a:schemeClr>
          </a:solidFill>
        </p:spPr>
        <p:txBody>
          <a:bodyPr wrap="square" rtlCol="1">
            <a:spAutoFit/>
          </a:bodyPr>
          <a:lstStyle/>
          <a:p>
            <a:r>
              <a:rPr lang="he-IL" dirty="0"/>
              <a:t>ח'</a:t>
            </a:r>
          </a:p>
        </p:txBody>
      </p:sp>
      <p:sp>
        <p:nvSpPr>
          <p:cNvPr id="56" name="סוגר מסולסל שמאלי 55">
            <a:extLst>
              <a:ext uri="{FF2B5EF4-FFF2-40B4-BE49-F238E27FC236}">
                <a16:creationId xmlns:a16="http://schemas.microsoft.com/office/drawing/2014/main" id="{368E29F0-FAC3-44DF-80B7-8F48D623B1BA}"/>
              </a:ext>
            </a:extLst>
          </p:cNvPr>
          <p:cNvSpPr/>
          <p:nvPr/>
        </p:nvSpPr>
        <p:spPr>
          <a:xfrm>
            <a:off x="5319155" y="3932493"/>
            <a:ext cx="695462" cy="2760537"/>
          </a:xfrm>
          <a:prstGeom prst="leftBrace">
            <a:avLst>
              <a:gd name="adj1" fmla="val 47642"/>
              <a:gd name="adj2" fmla="val 51241"/>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57" name="תיבת טקסט 56">
            <a:extLst>
              <a:ext uri="{FF2B5EF4-FFF2-40B4-BE49-F238E27FC236}">
                <a16:creationId xmlns:a16="http://schemas.microsoft.com/office/drawing/2014/main" id="{B5CFBCD9-C069-40CE-B97D-AF9631869F8A}"/>
              </a:ext>
            </a:extLst>
          </p:cNvPr>
          <p:cNvSpPr txBox="1"/>
          <p:nvPr/>
        </p:nvSpPr>
        <p:spPr>
          <a:xfrm>
            <a:off x="3696235" y="5182666"/>
            <a:ext cx="1653064" cy="369332"/>
          </a:xfrm>
          <a:prstGeom prst="rect">
            <a:avLst/>
          </a:prstGeom>
          <a:solidFill>
            <a:schemeClr val="accent6">
              <a:lumMod val="20000"/>
              <a:lumOff val="80000"/>
            </a:schemeClr>
          </a:solidFill>
        </p:spPr>
        <p:txBody>
          <a:bodyPr wrap="square" rtlCol="1">
            <a:spAutoFit/>
          </a:bodyPr>
          <a:lstStyle/>
          <a:p>
            <a:r>
              <a:rPr lang="he-IL" dirty="0"/>
              <a:t>24 יום סיון</a:t>
            </a:r>
          </a:p>
        </p:txBody>
      </p:sp>
      <p:sp>
        <p:nvSpPr>
          <p:cNvPr id="58" name="בועת דיבור: אליפסה 57">
            <a:extLst>
              <a:ext uri="{FF2B5EF4-FFF2-40B4-BE49-F238E27FC236}">
                <a16:creationId xmlns:a16="http://schemas.microsoft.com/office/drawing/2014/main" id="{98AAA39E-F235-4119-9E46-BE3877952D65}"/>
              </a:ext>
            </a:extLst>
          </p:cNvPr>
          <p:cNvSpPr/>
          <p:nvPr/>
        </p:nvSpPr>
        <p:spPr>
          <a:xfrm>
            <a:off x="3116501" y="2743200"/>
            <a:ext cx="2464167" cy="1189293"/>
          </a:xfrm>
          <a:prstGeom prst="wedgeEllipseCallout">
            <a:avLst>
              <a:gd name="adj1" fmla="val 83145"/>
              <a:gd name="adj2" fmla="val 50881"/>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rgbClr val="FF0000"/>
                </a:solidFill>
              </a:rPr>
              <a:t>מעמד הר סיני</a:t>
            </a:r>
          </a:p>
        </p:txBody>
      </p:sp>
      <p:sp>
        <p:nvSpPr>
          <p:cNvPr id="61" name="סוגר מסולסל שמאלי 60">
            <a:extLst>
              <a:ext uri="{FF2B5EF4-FFF2-40B4-BE49-F238E27FC236}">
                <a16:creationId xmlns:a16="http://schemas.microsoft.com/office/drawing/2014/main" id="{EA763BD8-85CA-4B69-B191-0F85D5C2C6D0}"/>
              </a:ext>
            </a:extLst>
          </p:cNvPr>
          <p:cNvSpPr/>
          <p:nvPr/>
        </p:nvSpPr>
        <p:spPr>
          <a:xfrm>
            <a:off x="1452283" y="1090241"/>
            <a:ext cx="4584647" cy="5707930"/>
          </a:xfrm>
          <a:prstGeom prst="leftBrace">
            <a:avLst>
              <a:gd name="adj1" fmla="val 48998"/>
              <a:gd name="adj2" fmla="val 51241"/>
            </a:avLst>
          </a:prstGeom>
          <a:ln w="28575">
            <a:solidFill>
              <a:schemeClr val="accent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62" name="תיבת טקסט 61">
            <a:extLst>
              <a:ext uri="{FF2B5EF4-FFF2-40B4-BE49-F238E27FC236}">
                <a16:creationId xmlns:a16="http://schemas.microsoft.com/office/drawing/2014/main" id="{41EAB637-10B0-49DA-B820-2363545946B8}"/>
              </a:ext>
            </a:extLst>
          </p:cNvPr>
          <p:cNvSpPr txBox="1"/>
          <p:nvPr/>
        </p:nvSpPr>
        <p:spPr>
          <a:xfrm>
            <a:off x="62130" y="3741626"/>
            <a:ext cx="1653064" cy="923330"/>
          </a:xfrm>
          <a:prstGeom prst="rect">
            <a:avLst/>
          </a:prstGeom>
          <a:solidFill>
            <a:schemeClr val="accent6">
              <a:lumMod val="20000"/>
              <a:lumOff val="80000"/>
            </a:schemeClr>
          </a:solidFill>
        </p:spPr>
        <p:txBody>
          <a:bodyPr wrap="square" rtlCol="1">
            <a:spAutoFit/>
          </a:bodyPr>
          <a:lstStyle/>
          <a:p>
            <a:pPr algn="ctr"/>
            <a:r>
              <a:rPr lang="he-IL" dirty="0"/>
              <a:t>ס"ה שהה משה רבנו 40 יום על ההר</a:t>
            </a:r>
          </a:p>
        </p:txBody>
      </p:sp>
      <p:sp>
        <p:nvSpPr>
          <p:cNvPr id="66" name="תיבת טקסט 65">
            <a:extLst>
              <a:ext uri="{FF2B5EF4-FFF2-40B4-BE49-F238E27FC236}">
                <a16:creationId xmlns:a16="http://schemas.microsoft.com/office/drawing/2014/main" id="{EB666F18-7C59-40CE-9AEE-A5D8CBAF6978}"/>
              </a:ext>
            </a:extLst>
          </p:cNvPr>
          <p:cNvSpPr txBox="1"/>
          <p:nvPr/>
        </p:nvSpPr>
        <p:spPr>
          <a:xfrm>
            <a:off x="10098751" y="3503983"/>
            <a:ext cx="1011295" cy="369332"/>
          </a:xfrm>
          <a:prstGeom prst="rect">
            <a:avLst/>
          </a:prstGeom>
          <a:solidFill>
            <a:schemeClr val="accent6">
              <a:lumMod val="20000"/>
              <a:lumOff val="80000"/>
            </a:schemeClr>
          </a:solidFill>
        </p:spPr>
        <p:txBody>
          <a:bodyPr wrap="square" rtlCol="1">
            <a:spAutoFit/>
          </a:bodyPr>
          <a:lstStyle/>
          <a:p>
            <a:r>
              <a:rPr lang="he-IL" dirty="0"/>
              <a:t>ר"ח סיון</a:t>
            </a:r>
          </a:p>
        </p:txBody>
      </p:sp>
      <p:sp>
        <p:nvSpPr>
          <p:cNvPr id="63" name="תיבת טקסט 62">
            <a:extLst>
              <a:ext uri="{FF2B5EF4-FFF2-40B4-BE49-F238E27FC236}">
                <a16:creationId xmlns:a16="http://schemas.microsoft.com/office/drawing/2014/main" id="{EF4C68B2-B2A1-4126-BF05-E50680C8C9CE}"/>
              </a:ext>
            </a:extLst>
          </p:cNvPr>
          <p:cNvSpPr txBox="1"/>
          <p:nvPr/>
        </p:nvSpPr>
        <p:spPr>
          <a:xfrm>
            <a:off x="2950589" y="-60596"/>
            <a:ext cx="5004453" cy="461665"/>
          </a:xfrm>
          <a:prstGeom prst="rect">
            <a:avLst/>
          </a:prstGeom>
          <a:solidFill>
            <a:schemeClr val="accent6">
              <a:lumMod val="20000"/>
              <a:lumOff val="80000"/>
            </a:schemeClr>
          </a:solidFill>
          <a:scene3d>
            <a:camera prst="orthographicFront"/>
            <a:lightRig rig="threePt" dir="t"/>
          </a:scene3d>
          <a:sp3d>
            <a:bevelT prst="convex"/>
          </a:sp3d>
        </p:spPr>
        <p:txBody>
          <a:bodyPr wrap="square">
            <a:spAutoFit/>
          </a:bodyPr>
          <a:lstStyle/>
          <a:p>
            <a:r>
              <a:rPr lang="he-IL" dirty="0">
                <a:solidFill>
                  <a:srgbClr val="000000"/>
                </a:solidFill>
                <a:latin typeface="Arial" panose="020B0604020202020204" pitchFamily="34" charset="0"/>
              </a:rPr>
              <a:t>"</a:t>
            </a:r>
            <a:r>
              <a:rPr lang="he-IL" b="0" i="0" dirty="0">
                <a:solidFill>
                  <a:srgbClr val="000000"/>
                </a:solidFill>
                <a:effectLst/>
                <a:latin typeface="Arial" panose="020B0604020202020204" pitchFamily="34" charset="0"/>
              </a:rPr>
              <a:t>וַיִּשְׁכֹּ֤ן כְּבוֹד־ה֙' </a:t>
            </a:r>
            <a:r>
              <a:rPr lang="he-IL" b="0" i="0" dirty="0" err="1">
                <a:solidFill>
                  <a:srgbClr val="000000"/>
                </a:solidFill>
                <a:effectLst/>
                <a:latin typeface="Arial" panose="020B0604020202020204" pitchFamily="34" charset="0"/>
              </a:rPr>
              <a:t>עַל־הַ֣ר</a:t>
            </a:r>
            <a:r>
              <a:rPr lang="he-IL" b="0" i="0" dirty="0">
                <a:solidFill>
                  <a:srgbClr val="000000"/>
                </a:solidFill>
                <a:effectLst/>
                <a:latin typeface="Arial" panose="020B0604020202020204" pitchFamily="34" charset="0"/>
              </a:rPr>
              <a:t> סִינַ֔י וַיְכַסֵּ֥הוּ הֶעָנָ֖ן </a:t>
            </a:r>
            <a:r>
              <a:rPr lang="he-IL" sz="2400" b="1" i="0" dirty="0">
                <a:solidFill>
                  <a:srgbClr val="000000"/>
                </a:solidFill>
                <a:effectLst/>
                <a:latin typeface="Arial" panose="020B0604020202020204" pitchFamily="34" charset="0"/>
              </a:rPr>
              <a:t>שֵׁ֣שֶׁת יָמִ֑ים </a:t>
            </a:r>
            <a:endParaRPr lang="he-IL" dirty="0"/>
          </a:p>
        </p:txBody>
      </p:sp>
      <p:sp>
        <p:nvSpPr>
          <p:cNvPr id="67" name="סוגר מסולסל שמאלי 66">
            <a:extLst>
              <a:ext uri="{FF2B5EF4-FFF2-40B4-BE49-F238E27FC236}">
                <a16:creationId xmlns:a16="http://schemas.microsoft.com/office/drawing/2014/main" id="{2312961C-6699-4737-B145-E7557ADCE320}"/>
              </a:ext>
            </a:extLst>
          </p:cNvPr>
          <p:cNvSpPr/>
          <p:nvPr/>
        </p:nvSpPr>
        <p:spPr>
          <a:xfrm rot="5400000">
            <a:off x="8358593" y="658830"/>
            <a:ext cx="2129294" cy="4378228"/>
          </a:xfrm>
          <a:prstGeom prst="leftBrace">
            <a:avLst>
              <a:gd name="adj1" fmla="val 47642"/>
              <a:gd name="adj2" fmla="val 62223"/>
            </a:avLst>
          </a:prstGeom>
          <a:ln w="38100">
            <a:solidFill>
              <a:schemeClr val="accent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68" name="בועת דיבור: אליפסה 67">
            <a:extLst>
              <a:ext uri="{FF2B5EF4-FFF2-40B4-BE49-F238E27FC236}">
                <a16:creationId xmlns:a16="http://schemas.microsoft.com/office/drawing/2014/main" id="{22BAF14C-2690-4F24-81DB-E94C2B19854C}"/>
              </a:ext>
            </a:extLst>
          </p:cNvPr>
          <p:cNvSpPr/>
          <p:nvPr/>
        </p:nvSpPr>
        <p:spPr>
          <a:xfrm>
            <a:off x="134817" y="471896"/>
            <a:ext cx="2464167" cy="1189293"/>
          </a:xfrm>
          <a:prstGeom prst="wedgeEllipseCallout">
            <a:avLst>
              <a:gd name="adj1" fmla="val 149327"/>
              <a:gd name="adj2" fmla="val -64051"/>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rgbClr val="FF0000"/>
                </a:solidFill>
              </a:rPr>
              <a:t>הענן כיסה את ההר ולא את משה.</a:t>
            </a:r>
          </a:p>
        </p:txBody>
      </p:sp>
      <p:sp>
        <p:nvSpPr>
          <p:cNvPr id="69" name="בועת דיבור: אליפסה 68">
            <a:extLst>
              <a:ext uri="{FF2B5EF4-FFF2-40B4-BE49-F238E27FC236}">
                <a16:creationId xmlns:a16="http://schemas.microsoft.com/office/drawing/2014/main" id="{02196A27-5AEA-472A-991D-6839A100353E}"/>
              </a:ext>
            </a:extLst>
          </p:cNvPr>
          <p:cNvSpPr/>
          <p:nvPr/>
        </p:nvSpPr>
        <p:spPr>
          <a:xfrm>
            <a:off x="2902903" y="535377"/>
            <a:ext cx="2464167" cy="1189293"/>
          </a:xfrm>
          <a:prstGeom prst="wedgeEllipseCallout">
            <a:avLst>
              <a:gd name="adj1" fmla="val 260268"/>
              <a:gd name="adj2" fmla="val 108742"/>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rgbClr val="FF0000"/>
                </a:solidFill>
              </a:rPr>
              <a:t>ירד משה מההר ושבר את הלוחות</a:t>
            </a:r>
          </a:p>
        </p:txBody>
      </p:sp>
      <p:sp>
        <p:nvSpPr>
          <p:cNvPr id="70" name="תיבת טקסט 69">
            <a:extLst>
              <a:ext uri="{FF2B5EF4-FFF2-40B4-BE49-F238E27FC236}">
                <a16:creationId xmlns:a16="http://schemas.microsoft.com/office/drawing/2014/main" id="{B6F8C7E8-CECE-4813-82C4-233F9E2CF0E7}"/>
              </a:ext>
            </a:extLst>
          </p:cNvPr>
          <p:cNvSpPr txBox="1"/>
          <p:nvPr/>
        </p:nvSpPr>
        <p:spPr>
          <a:xfrm>
            <a:off x="7692453" y="1214471"/>
            <a:ext cx="3346369" cy="646331"/>
          </a:xfrm>
          <a:prstGeom prst="rect">
            <a:avLst/>
          </a:prstGeom>
          <a:solidFill>
            <a:schemeClr val="accent6">
              <a:lumMod val="20000"/>
              <a:lumOff val="80000"/>
            </a:schemeClr>
          </a:solidFill>
          <a:scene3d>
            <a:camera prst="orthographicFront"/>
            <a:lightRig rig="threePt" dir="t"/>
          </a:scene3d>
          <a:sp3d>
            <a:bevelT prst="slope"/>
          </a:sp3d>
        </p:spPr>
        <p:txBody>
          <a:bodyPr wrap="square" rtlCol="1">
            <a:spAutoFit/>
          </a:bodyPr>
          <a:lstStyle/>
          <a:p>
            <a:r>
              <a:rPr lang="he-IL" dirty="0"/>
              <a:t>ב 6 הימים קודם מתן תורה משה עלה וירד מספר פעמים</a:t>
            </a:r>
          </a:p>
        </p:txBody>
      </p:sp>
      <p:cxnSp>
        <p:nvCxnSpPr>
          <p:cNvPr id="71" name="מחבר חץ ישר 70">
            <a:extLst>
              <a:ext uri="{FF2B5EF4-FFF2-40B4-BE49-F238E27FC236}">
                <a16:creationId xmlns:a16="http://schemas.microsoft.com/office/drawing/2014/main" id="{F02B54CC-05E8-44EE-98E9-122F034C7A3D}"/>
              </a:ext>
            </a:extLst>
          </p:cNvPr>
          <p:cNvCxnSpPr/>
          <p:nvPr/>
        </p:nvCxnSpPr>
        <p:spPr>
          <a:xfrm>
            <a:off x="4524866" y="401069"/>
            <a:ext cx="4383464" cy="1270419"/>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72" name="תיבת טקסט 71">
            <a:extLst>
              <a:ext uri="{FF2B5EF4-FFF2-40B4-BE49-F238E27FC236}">
                <a16:creationId xmlns:a16="http://schemas.microsoft.com/office/drawing/2014/main" id="{56495B1B-7260-4F66-9E0D-08C0DD6DAC37}"/>
              </a:ext>
            </a:extLst>
          </p:cNvPr>
          <p:cNvSpPr txBox="1"/>
          <p:nvPr/>
        </p:nvSpPr>
        <p:spPr>
          <a:xfrm>
            <a:off x="11348270" y="2288362"/>
            <a:ext cx="499620" cy="369332"/>
          </a:xfrm>
          <a:prstGeom prst="rect">
            <a:avLst/>
          </a:prstGeom>
          <a:solidFill>
            <a:schemeClr val="accent6">
              <a:lumMod val="20000"/>
              <a:lumOff val="80000"/>
            </a:schemeClr>
          </a:solidFill>
        </p:spPr>
        <p:txBody>
          <a:bodyPr wrap="square" rtlCol="1">
            <a:spAutoFit/>
          </a:bodyPr>
          <a:lstStyle/>
          <a:p>
            <a:r>
              <a:rPr lang="he-IL" dirty="0"/>
              <a:t>ט"ז</a:t>
            </a:r>
          </a:p>
        </p:txBody>
      </p:sp>
      <p:sp>
        <p:nvSpPr>
          <p:cNvPr id="73" name="תיבת טקסט 72">
            <a:extLst>
              <a:ext uri="{FF2B5EF4-FFF2-40B4-BE49-F238E27FC236}">
                <a16:creationId xmlns:a16="http://schemas.microsoft.com/office/drawing/2014/main" id="{7289CF07-3351-4485-B4EA-7D9D6106CF4A}"/>
              </a:ext>
            </a:extLst>
          </p:cNvPr>
          <p:cNvSpPr txBox="1"/>
          <p:nvPr/>
        </p:nvSpPr>
        <p:spPr>
          <a:xfrm>
            <a:off x="6341594" y="1393136"/>
            <a:ext cx="499620" cy="369332"/>
          </a:xfrm>
          <a:prstGeom prst="rect">
            <a:avLst/>
          </a:prstGeom>
          <a:solidFill>
            <a:schemeClr val="accent6">
              <a:lumMod val="20000"/>
              <a:lumOff val="80000"/>
            </a:schemeClr>
          </a:solidFill>
        </p:spPr>
        <p:txBody>
          <a:bodyPr wrap="square" rtlCol="1">
            <a:spAutoFit/>
          </a:bodyPr>
          <a:lstStyle/>
          <a:p>
            <a:r>
              <a:rPr lang="he-IL" dirty="0"/>
              <a:t>ט"ו</a:t>
            </a:r>
          </a:p>
        </p:txBody>
      </p:sp>
    </p:spTree>
    <p:extLst>
      <p:ext uri="{BB962C8B-B14F-4D97-AF65-F5344CB8AC3E}">
        <p14:creationId xmlns:p14="http://schemas.microsoft.com/office/powerpoint/2010/main" val="1497416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25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par>
                          <p:cTn id="11" fill="hold">
                            <p:stCondLst>
                              <p:cond delay="1250"/>
                            </p:stCondLst>
                            <p:childTnLst>
                              <p:par>
                                <p:cTn id="12" presetID="22" presetClass="entr" presetSubtype="2" fill="hold" nodeType="afterEffect">
                                  <p:stCondLst>
                                    <p:cond delay="500"/>
                                  </p:stCondLst>
                                  <p:childTnLst>
                                    <p:set>
                                      <p:cBhvr>
                                        <p:cTn id="13" dur="1" fill="hold">
                                          <p:stCondLst>
                                            <p:cond delay="0"/>
                                          </p:stCondLst>
                                        </p:cTn>
                                        <p:tgtEl>
                                          <p:spTgt spid="3"/>
                                        </p:tgtEl>
                                        <p:attrNameLst>
                                          <p:attrName>style.visibility</p:attrName>
                                        </p:attrNameLst>
                                      </p:cBhvr>
                                      <p:to>
                                        <p:strVal val="visible"/>
                                      </p:to>
                                    </p:set>
                                    <p:animEffect transition="in" filter="wipe(right)">
                                      <p:cBhvr>
                                        <p:cTn id="14" dur="500"/>
                                        <p:tgtEl>
                                          <p:spTgt spid="3"/>
                                        </p:tgtEl>
                                      </p:cBhvr>
                                    </p:animEffect>
                                  </p:childTnLst>
                                </p:cTn>
                              </p:par>
                              <p:par>
                                <p:cTn id="15" presetID="22" presetClass="entr" presetSubtype="2" fill="hold" nodeType="withEffect">
                                  <p:stCondLst>
                                    <p:cond delay="500"/>
                                  </p:stCondLst>
                                  <p:childTnLst>
                                    <p:set>
                                      <p:cBhvr>
                                        <p:cTn id="16" dur="1" fill="hold">
                                          <p:stCondLst>
                                            <p:cond delay="0"/>
                                          </p:stCondLst>
                                        </p:cTn>
                                        <p:tgtEl>
                                          <p:spTgt spid="38"/>
                                        </p:tgtEl>
                                        <p:attrNameLst>
                                          <p:attrName>style.visibility</p:attrName>
                                        </p:attrNameLst>
                                      </p:cBhvr>
                                      <p:to>
                                        <p:strVal val="visible"/>
                                      </p:to>
                                    </p:set>
                                    <p:animEffect transition="in" filter="wipe(right)">
                                      <p:cBhvr>
                                        <p:cTn id="17" dur="500"/>
                                        <p:tgtEl>
                                          <p:spTgt spid="38"/>
                                        </p:tgtEl>
                                      </p:cBhvr>
                                    </p:animEffect>
                                  </p:childTnLst>
                                </p:cTn>
                              </p:par>
                            </p:childTnLst>
                          </p:cTn>
                        </p:par>
                        <p:par>
                          <p:cTn id="18" fill="hold">
                            <p:stCondLst>
                              <p:cond delay="2250"/>
                            </p:stCondLst>
                            <p:childTnLst>
                              <p:par>
                                <p:cTn id="19" presetID="16" presetClass="entr" presetSubtype="37" fill="hold" grpId="0" nodeType="afterEffect">
                                  <p:stCondLst>
                                    <p:cond delay="500"/>
                                  </p:stCondLst>
                                  <p:childTnLst>
                                    <p:set>
                                      <p:cBhvr>
                                        <p:cTn id="20" dur="1" fill="hold">
                                          <p:stCondLst>
                                            <p:cond delay="0"/>
                                          </p:stCondLst>
                                        </p:cTn>
                                        <p:tgtEl>
                                          <p:spTgt spid="30"/>
                                        </p:tgtEl>
                                        <p:attrNameLst>
                                          <p:attrName>style.visibility</p:attrName>
                                        </p:attrNameLst>
                                      </p:cBhvr>
                                      <p:to>
                                        <p:strVal val="visible"/>
                                      </p:to>
                                    </p:set>
                                    <p:animEffect transition="in" filter="barn(outVertical)">
                                      <p:cBhvr>
                                        <p:cTn id="21" dur="500"/>
                                        <p:tgtEl>
                                          <p:spTgt spid="30"/>
                                        </p:tgtEl>
                                      </p:cBhvr>
                                    </p:animEffect>
                                  </p:childTnLst>
                                </p:cTn>
                              </p:par>
                            </p:childTnLst>
                          </p:cTn>
                        </p:par>
                        <p:par>
                          <p:cTn id="22" fill="hold">
                            <p:stCondLst>
                              <p:cond delay="3250"/>
                            </p:stCondLst>
                            <p:childTnLst>
                              <p:par>
                                <p:cTn id="23" presetID="31" presetClass="entr" presetSubtype="0" fill="hold" grpId="0" nodeType="afterEffect">
                                  <p:stCondLst>
                                    <p:cond delay="250"/>
                                  </p:stCondLst>
                                  <p:childTnLst>
                                    <p:set>
                                      <p:cBhvr>
                                        <p:cTn id="24" dur="1" fill="hold">
                                          <p:stCondLst>
                                            <p:cond delay="0"/>
                                          </p:stCondLst>
                                        </p:cTn>
                                        <p:tgtEl>
                                          <p:spTgt spid="73"/>
                                        </p:tgtEl>
                                        <p:attrNameLst>
                                          <p:attrName>style.visibility</p:attrName>
                                        </p:attrNameLst>
                                      </p:cBhvr>
                                      <p:to>
                                        <p:strVal val="visible"/>
                                      </p:to>
                                    </p:set>
                                    <p:anim calcmode="lin" valueType="num">
                                      <p:cBhvr>
                                        <p:cTn id="25" dur="500" fill="hold"/>
                                        <p:tgtEl>
                                          <p:spTgt spid="73"/>
                                        </p:tgtEl>
                                        <p:attrNameLst>
                                          <p:attrName>ppt_w</p:attrName>
                                        </p:attrNameLst>
                                      </p:cBhvr>
                                      <p:tavLst>
                                        <p:tav tm="0">
                                          <p:val>
                                            <p:fltVal val="0"/>
                                          </p:val>
                                        </p:tav>
                                        <p:tav tm="100000">
                                          <p:val>
                                            <p:strVal val="#ppt_w"/>
                                          </p:val>
                                        </p:tav>
                                      </p:tavLst>
                                    </p:anim>
                                    <p:anim calcmode="lin" valueType="num">
                                      <p:cBhvr>
                                        <p:cTn id="26" dur="500" fill="hold"/>
                                        <p:tgtEl>
                                          <p:spTgt spid="73"/>
                                        </p:tgtEl>
                                        <p:attrNameLst>
                                          <p:attrName>ppt_h</p:attrName>
                                        </p:attrNameLst>
                                      </p:cBhvr>
                                      <p:tavLst>
                                        <p:tav tm="0">
                                          <p:val>
                                            <p:fltVal val="0"/>
                                          </p:val>
                                        </p:tav>
                                        <p:tav tm="100000">
                                          <p:val>
                                            <p:strVal val="#ppt_h"/>
                                          </p:val>
                                        </p:tav>
                                      </p:tavLst>
                                    </p:anim>
                                    <p:anim calcmode="lin" valueType="num">
                                      <p:cBhvr>
                                        <p:cTn id="27" dur="500" fill="hold"/>
                                        <p:tgtEl>
                                          <p:spTgt spid="73"/>
                                        </p:tgtEl>
                                        <p:attrNameLst>
                                          <p:attrName>style.rotation</p:attrName>
                                        </p:attrNameLst>
                                      </p:cBhvr>
                                      <p:tavLst>
                                        <p:tav tm="0">
                                          <p:val>
                                            <p:fltVal val="90"/>
                                          </p:val>
                                        </p:tav>
                                        <p:tav tm="100000">
                                          <p:val>
                                            <p:fltVal val="0"/>
                                          </p:val>
                                        </p:tav>
                                      </p:tavLst>
                                    </p:anim>
                                    <p:animEffect transition="in" filter="fade">
                                      <p:cBhvr>
                                        <p:cTn id="28" dur="500"/>
                                        <p:tgtEl>
                                          <p:spTgt spid="73"/>
                                        </p:tgtEl>
                                      </p:cBhvr>
                                    </p:animEffect>
                                  </p:childTnLst>
                                </p:cTn>
                              </p:par>
                              <p:par>
                                <p:cTn id="29" presetID="31" presetClass="entr" presetSubtype="0" fill="hold" grpId="0" nodeType="withEffect">
                                  <p:stCondLst>
                                    <p:cond delay="250"/>
                                  </p:stCondLst>
                                  <p:childTnLst>
                                    <p:set>
                                      <p:cBhvr>
                                        <p:cTn id="30" dur="1" fill="hold">
                                          <p:stCondLst>
                                            <p:cond delay="0"/>
                                          </p:stCondLst>
                                        </p:cTn>
                                        <p:tgtEl>
                                          <p:spTgt spid="72"/>
                                        </p:tgtEl>
                                        <p:attrNameLst>
                                          <p:attrName>style.visibility</p:attrName>
                                        </p:attrNameLst>
                                      </p:cBhvr>
                                      <p:to>
                                        <p:strVal val="visible"/>
                                      </p:to>
                                    </p:set>
                                    <p:anim calcmode="lin" valueType="num">
                                      <p:cBhvr>
                                        <p:cTn id="31" dur="1000" fill="hold"/>
                                        <p:tgtEl>
                                          <p:spTgt spid="72"/>
                                        </p:tgtEl>
                                        <p:attrNameLst>
                                          <p:attrName>ppt_w</p:attrName>
                                        </p:attrNameLst>
                                      </p:cBhvr>
                                      <p:tavLst>
                                        <p:tav tm="0">
                                          <p:val>
                                            <p:fltVal val="0"/>
                                          </p:val>
                                        </p:tav>
                                        <p:tav tm="100000">
                                          <p:val>
                                            <p:strVal val="#ppt_w"/>
                                          </p:val>
                                        </p:tav>
                                      </p:tavLst>
                                    </p:anim>
                                    <p:anim calcmode="lin" valueType="num">
                                      <p:cBhvr>
                                        <p:cTn id="32" dur="1000" fill="hold"/>
                                        <p:tgtEl>
                                          <p:spTgt spid="72"/>
                                        </p:tgtEl>
                                        <p:attrNameLst>
                                          <p:attrName>ppt_h</p:attrName>
                                        </p:attrNameLst>
                                      </p:cBhvr>
                                      <p:tavLst>
                                        <p:tav tm="0">
                                          <p:val>
                                            <p:fltVal val="0"/>
                                          </p:val>
                                        </p:tav>
                                        <p:tav tm="100000">
                                          <p:val>
                                            <p:strVal val="#ppt_h"/>
                                          </p:val>
                                        </p:tav>
                                      </p:tavLst>
                                    </p:anim>
                                    <p:anim calcmode="lin" valueType="num">
                                      <p:cBhvr>
                                        <p:cTn id="33" dur="1000" fill="hold"/>
                                        <p:tgtEl>
                                          <p:spTgt spid="72"/>
                                        </p:tgtEl>
                                        <p:attrNameLst>
                                          <p:attrName>style.rotation</p:attrName>
                                        </p:attrNameLst>
                                      </p:cBhvr>
                                      <p:tavLst>
                                        <p:tav tm="0">
                                          <p:val>
                                            <p:fltVal val="90"/>
                                          </p:val>
                                        </p:tav>
                                        <p:tav tm="100000">
                                          <p:val>
                                            <p:fltVal val="0"/>
                                          </p:val>
                                        </p:tav>
                                      </p:tavLst>
                                    </p:anim>
                                    <p:animEffect transition="in" filter="fade">
                                      <p:cBhvr>
                                        <p:cTn id="34" dur="1000"/>
                                        <p:tgtEl>
                                          <p:spTgt spid="72"/>
                                        </p:tgtEl>
                                      </p:cBhvr>
                                    </p:animEffect>
                                  </p:childTnLst>
                                </p:cTn>
                              </p:par>
                              <p:par>
                                <p:cTn id="35" presetID="31" presetClass="entr" presetSubtype="0" fill="hold" grpId="0" nodeType="withEffect">
                                  <p:stCondLst>
                                    <p:cond delay="250"/>
                                  </p:stCondLst>
                                  <p:childTnLst>
                                    <p:set>
                                      <p:cBhvr>
                                        <p:cTn id="36" dur="1" fill="hold">
                                          <p:stCondLst>
                                            <p:cond delay="0"/>
                                          </p:stCondLst>
                                        </p:cTn>
                                        <p:tgtEl>
                                          <p:spTgt spid="29"/>
                                        </p:tgtEl>
                                        <p:attrNameLst>
                                          <p:attrName>style.visibility</p:attrName>
                                        </p:attrNameLst>
                                      </p:cBhvr>
                                      <p:to>
                                        <p:strVal val="visible"/>
                                      </p:to>
                                    </p:set>
                                    <p:anim calcmode="lin" valueType="num">
                                      <p:cBhvr>
                                        <p:cTn id="37" dur="1000" fill="hold"/>
                                        <p:tgtEl>
                                          <p:spTgt spid="29"/>
                                        </p:tgtEl>
                                        <p:attrNameLst>
                                          <p:attrName>ppt_w</p:attrName>
                                        </p:attrNameLst>
                                      </p:cBhvr>
                                      <p:tavLst>
                                        <p:tav tm="0">
                                          <p:val>
                                            <p:fltVal val="0"/>
                                          </p:val>
                                        </p:tav>
                                        <p:tav tm="100000">
                                          <p:val>
                                            <p:strVal val="#ppt_w"/>
                                          </p:val>
                                        </p:tav>
                                      </p:tavLst>
                                    </p:anim>
                                    <p:anim calcmode="lin" valueType="num">
                                      <p:cBhvr>
                                        <p:cTn id="38" dur="1000" fill="hold"/>
                                        <p:tgtEl>
                                          <p:spTgt spid="29"/>
                                        </p:tgtEl>
                                        <p:attrNameLst>
                                          <p:attrName>ppt_h</p:attrName>
                                        </p:attrNameLst>
                                      </p:cBhvr>
                                      <p:tavLst>
                                        <p:tav tm="0">
                                          <p:val>
                                            <p:fltVal val="0"/>
                                          </p:val>
                                        </p:tav>
                                        <p:tav tm="100000">
                                          <p:val>
                                            <p:strVal val="#ppt_h"/>
                                          </p:val>
                                        </p:tav>
                                      </p:tavLst>
                                    </p:anim>
                                    <p:anim calcmode="lin" valueType="num">
                                      <p:cBhvr>
                                        <p:cTn id="39" dur="1000" fill="hold"/>
                                        <p:tgtEl>
                                          <p:spTgt spid="29"/>
                                        </p:tgtEl>
                                        <p:attrNameLst>
                                          <p:attrName>style.rotation</p:attrName>
                                        </p:attrNameLst>
                                      </p:cBhvr>
                                      <p:tavLst>
                                        <p:tav tm="0">
                                          <p:val>
                                            <p:fltVal val="90"/>
                                          </p:val>
                                        </p:tav>
                                        <p:tav tm="100000">
                                          <p:val>
                                            <p:fltVal val="0"/>
                                          </p:val>
                                        </p:tav>
                                      </p:tavLst>
                                    </p:anim>
                                    <p:animEffect transition="in" filter="fade">
                                      <p:cBhvr>
                                        <p:cTn id="40" dur="1000"/>
                                        <p:tgtEl>
                                          <p:spTgt spid="29"/>
                                        </p:tgtEl>
                                      </p:cBhvr>
                                    </p:animEffect>
                                  </p:childTnLst>
                                </p:cTn>
                              </p:par>
                            </p:childTnLst>
                          </p:cTn>
                        </p:par>
                        <p:par>
                          <p:cTn id="41" fill="hold">
                            <p:stCondLst>
                              <p:cond delay="4500"/>
                            </p:stCondLst>
                            <p:childTnLst>
                              <p:par>
                                <p:cTn id="42" presetID="22" presetClass="entr" presetSubtype="8" fill="hold" grpId="0" nodeType="afterEffect">
                                  <p:stCondLst>
                                    <p:cond delay="250"/>
                                  </p:stCondLst>
                                  <p:childTnLst>
                                    <p:set>
                                      <p:cBhvr>
                                        <p:cTn id="43" dur="1" fill="hold">
                                          <p:stCondLst>
                                            <p:cond delay="0"/>
                                          </p:stCondLst>
                                        </p:cTn>
                                        <p:tgtEl>
                                          <p:spTgt spid="69"/>
                                        </p:tgtEl>
                                        <p:attrNameLst>
                                          <p:attrName>style.visibility</p:attrName>
                                        </p:attrNameLst>
                                      </p:cBhvr>
                                      <p:to>
                                        <p:strVal val="visible"/>
                                      </p:to>
                                    </p:set>
                                    <p:animEffect transition="in" filter="wipe(left)">
                                      <p:cBhvr>
                                        <p:cTn id="44" dur="1000"/>
                                        <p:tgtEl>
                                          <p:spTgt spid="69"/>
                                        </p:tgtEl>
                                      </p:cBhvr>
                                    </p:animEffect>
                                  </p:childTnLst>
                                </p:cTn>
                              </p:par>
                            </p:childTnLst>
                          </p:cTn>
                        </p:par>
                        <p:par>
                          <p:cTn id="45" fill="hold">
                            <p:stCondLst>
                              <p:cond delay="5750"/>
                            </p:stCondLst>
                            <p:childTnLst>
                              <p:par>
                                <p:cTn id="46" presetID="16" presetClass="entr" presetSubtype="37" fill="hold" grpId="0" nodeType="afterEffect">
                                  <p:stCondLst>
                                    <p:cond delay="0"/>
                                  </p:stCondLst>
                                  <p:childTnLst>
                                    <p:set>
                                      <p:cBhvr>
                                        <p:cTn id="47" dur="1" fill="hold">
                                          <p:stCondLst>
                                            <p:cond delay="0"/>
                                          </p:stCondLst>
                                        </p:cTn>
                                        <p:tgtEl>
                                          <p:spTgt spid="5"/>
                                        </p:tgtEl>
                                        <p:attrNameLst>
                                          <p:attrName>style.visibility</p:attrName>
                                        </p:attrNameLst>
                                      </p:cBhvr>
                                      <p:to>
                                        <p:strVal val="visible"/>
                                      </p:to>
                                    </p:set>
                                    <p:animEffect transition="in" filter="barn(outVertical)">
                                      <p:cBhvr>
                                        <p:cTn id="48" dur="500"/>
                                        <p:tgtEl>
                                          <p:spTgt spid="5"/>
                                        </p:tgtEl>
                                      </p:cBhvr>
                                    </p:animEffect>
                                  </p:childTnLst>
                                </p:cTn>
                              </p:par>
                              <p:par>
                                <p:cTn id="49" presetID="31" presetClass="entr" presetSubtype="0" fill="hold" grpId="0" nodeType="withEffect">
                                  <p:stCondLst>
                                    <p:cond delay="250"/>
                                  </p:stCondLst>
                                  <p:childTnLst>
                                    <p:set>
                                      <p:cBhvr>
                                        <p:cTn id="50" dur="1" fill="hold">
                                          <p:stCondLst>
                                            <p:cond delay="0"/>
                                          </p:stCondLst>
                                        </p:cTn>
                                        <p:tgtEl>
                                          <p:spTgt spid="28"/>
                                        </p:tgtEl>
                                        <p:attrNameLst>
                                          <p:attrName>style.visibility</p:attrName>
                                        </p:attrNameLst>
                                      </p:cBhvr>
                                      <p:to>
                                        <p:strVal val="visible"/>
                                      </p:to>
                                    </p:set>
                                    <p:anim calcmode="lin" valueType="num">
                                      <p:cBhvr>
                                        <p:cTn id="51" dur="1000" fill="hold"/>
                                        <p:tgtEl>
                                          <p:spTgt spid="28"/>
                                        </p:tgtEl>
                                        <p:attrNameLst>
                                          <p:attrName>ppt_w</p:attrName>
                                        </p:attrNameLst>
                                      </p:cBhvr>
                                      <p:tavLst>
                                        <p:tav tm="0">
                                          <p:val>
                                            <p:fltVal val="0"/>
                                          </p:val>
                                        </p:tav>
                                        <p:tav tm="100000">
                                          <p:val>
                                            <p:strVal val="#ppt_w"/>
                                          </p:val>
                                        </p:tav>
                                      </p:tavLst>
                                    </p:anim>
                                    <p:anim calcmode="lin" valueType="num">
                                      <p:cBhvr>
                                        <p:cTn id="52" dur="1000" fill="hold"/>
                                        <p:tgtEl>
                                          <p:spTgt spid="28"/>
                                        </p:tgtEl>
                                        <p:attrNameLst>
                                          <p:attrName>ppt_h</p:attrName>
                                        </p:attrNameLst>
                                      </p:cBhvr>
                                      <p:tavLst>
                                        <p:tav tm="0">
                                          <p:val>
                                            <p:fltVal val="0"/>
                                          </p:val>
                                        </p:tav>
                                        <p:tav tm="100000">
                                          <p:val>
                                            <p:strVal val="#ppt_h"/>
                                          </p:val>
                                        </p:tav>
                                      </p:tavLst>
                                    </p:anim>
                                    <p:anim calcmode="lin" valueType="num">
                                      <p:cBhvr>
                                        <p:cTn id="53" dur="1000" fill="hold"/>
                                        <p:tgtEl>
                                          <p:spTgt spid="28"/>
                                        </p:tgtEl>
                                        <p:attrNameLst>
                                          <p:attrName>style.rotation</p:attrName>
                                        </p:attrNameLst>
                                      </p:cBhvr>
                                      <p:tavLst>
                                        <p:tav tm="0">
                                          <p:val>
                                            <p:fltVal val="90"/>
                                          </p:val>
                                        </p:tav>
                                        <p:tav tm="100000">
                                          <p:val>
                                            <p:fltVal val="0"/>
                                          </p:val>
                                        </p:tav>
                                      </p:tavLst>
                                    </p:anim>
                                    <p:animEffect transition="in" filter="fade">
                                      <p:cBhvr>
                                        <p:cTn id="54" dur="1000"/>
                                        <p:tgtEl>
                                          <p:spTgt spid="28"/>
                                        </p:tgtEl>
                                      </p:cBhvr>
                                    </p:animEffect>
                                  </p:childTnLst>
                                </p:cTn>
                              </p:par>
                              <p:par>
                                <p:cTn id="55" presetID="31" presetClass="entr" presetSubtype="0" fill="hold" grpId="0" nodeType="withEffect">
                                  <p:stCondLst>
                                    <p:cond delay="250"/>
                                  </p:stCondLst>
                                  <p:childTnLst>
                                    <p:set>
                                      <p:cBhvr>
                                        <p:cTn id="56" dur="1" fill="hold">
                                          <p:stCondLst>
                                            <p:cond delay="0"/>
                                          </p:stCondLst>
                                        </p:cTn>
                                        <p:tgtEl>
                                          <p:spTgt spid="27"/>
                                        </p:tgtEl>
                                        <p:attrNameLst>
                                          <p:attrName>style.visibility</p:attrName>
                                        </p:attrNameLst>
                                      </p:cBhvr>
                                      <p:to>
                                        <p:strVal val="visible"/>
                                      </p:to>
                                    </p:set>
                                    <p:anim calcmode="lin" valueType="num">
                                      <p:cBhvr>
                                        <p:cTn id="57" dur="1000" fill="hold"/>
                                        <p:tgtEl>
                                          <p:spTgt spid="27"/>
                                        </p:tgtEl>
                                        <p:attrNameLst>
                                          <p:attrName>ppt_w</p:attrName>
                                        </p:attrNameLst>
                                      </p:cBhvr>
                                      <p:tavLst>
                                        <p:tav tm="0">
                                          <p:val>
                                            <p:fltVal val="0"/>
                                          </p:val>
                                        </p:tav>
                                        <p:tav tm="100000">
                                          <p:val>
                                            <p:strVal val="#ppt_w"/>
                                          </p:val>
                                        </p:tav>
                                      </p:tavLst>
                                    </p:anim>
                                    <p:anim calcmode="lin" valueType="num">
                                      <p:cBhvr>
                                        <p:cTn id="58" dur="1000" fill="hold"/>
                                        <p:tgtEl>
                                          <p:spTgt spid="27"/>
                                        </p:tgtEl>
                                        <p:attrNameLst>
                                          <p:attrName>ppt_h</p:attrName>
                                        </p:attrNameLst>
                                      </p:cBhvr>
                                      <p:tavLst>
                                        <p:tav tm="0">
                                          <p:val>
                                            <p:fltVal val="0"/>
                                          </p:val>
                                        </p:tav>
                                        <p:tav tm="100000">
                                          <p:val>
                                            <p:strVal val="#ppt_h"/>
                                          </p:val>
                                        </p:tav>
                                      </p:tavLst>
                                    </p:anim>
                                    <p:anim calcmode="lin" valueType="num">
                                      <p:cBhvr>
                                        <p:cTn id="59" dur="1000" fill="hold"/>
                                        <p:tgtEl>
                                          <p:spTgt spid="27"/>
                                        </p:tgtEl>
                                        <p:attrNameLst>
                                          <p:attrName>style.rotation</p:attrName>
                                        </p:attrNameLst>
                                      </p:cBhvr>
                                      <p:tavLst>
                                        <p:tav tm="0">
                                          <p:val>
                                            <p:fltVal val="90"/>
                                          </p:val>
                                        </p:tav>
                                        <p:tav tm="100000">
                                          <p:val>
                                            <p:fltVal val="0"/>
                                          </p:val>
                                        </p:tav>
                                      </p:tavLst>
                                    </p:anim>
                                    <p:animEffect transition="in" filter="fade">
                                      <p:cBhvr>
                                        <p:cTn id="60" dur="1000"/>
                                        <p:tgtEl>
                                          <p:spTgt spid="27"/>
                                        </p:tgtEl>
                                      </p:cBhvr>
                                    </p:animEffect>
                                  </p:childTnLst>
                                </p:cTn>
                              </p:par>
                              <p:par>
                                <p:cTn id="61" presetID="31" presetClass="entr" presetSubtype="0" fill="hold" grpId="0" nodeType="withEffect">
                                  <p:stCondLst>
                                    <p:cond delay="250"/>
                                  </p:stCondLst>
                                  <p:childTnLst>
                                    <p:set>
                                      <p:cBhvr>
                                        <p:cTn id="62" dur="1" fill="hold">
                                          <p:stCondLst>
                                            <p:cond delay="0"/>
                                          </p:stCondLst>
                                        </p:cTn>
                                        <p:tgtEl>
                                          <p:spTgt spid="26"/>
                                        </p:tgtEl>
                                        <p:attrNameLst>
                                          <p:attrName>style.visibility</p:attrName>
                                        </p:attrNameLst>
                                      </p:cBhvr>
                                      <p:to>
                                        <p:strVal val="visible"/>
                                      </p:to>
                                    </p:set>
                                    <p:anim calcmode="lin" valueType="num">
                                      <p:cBhvr>
                                        <p:cTn id="63" dur="1000" fill="hold"/>
                                        <p:tgtEl>
                                          <p:spTgt spid="26"/>
                                        </p:tgtEl>
                                        <p:attrNameLst>
                                          <p:attrName>ppt_w</p:attrName>
                                        </p:attrNameLst>
                                      </p:cBhvr>
                                      <p:tavLst>
                                        <p:tav tm="0">
                                          <p:val>
                                            <p:fltVal val="0"/>
                                          </p:val>
                                        </p:tav>
                                        <p:tav tm="100000">
                                          <p:val>
                                            <p:strVal val="#ppt_w"/>
                                          </p:val>
                                        </p:tav>
                                      </p:tavLst>
                                    </p:anim>
                                    <p:anim calcmode="lin" valueType="num">
                                      <p:cBhvr>
                                        <p:cTn id="64" dur="1000" fill="hold"/>
                                        <p:tgtEl>
                                          <p:spTgt spid="26"/>
                                        </p:tgtEl>
                                        <p:attrNameLst>
                                          <p:attrName>ppt_h</p:attrName>
                                        </p:attrNameLst>
                                      </p:cBhvr>
                                      <p:tavLst>
                                        <p:tav tm="0">
                                          <p:val>
                                            <p:fltVal val="0"/>
                                          </p:val>
                                        </p:tav>
                                        <p:tav tm="100000">
                                          <p:val>
                                            <p:strVal val="#ppt_h"/>
                                          </p:val>
                                        </p:tav>
                                      </p:tavLst>
                                    </p:anim>
                                    <p:anim calcmode="lin" valueType="num">
                                      <p:cBhvr>
                                        <p:cTn id="65" dur="1000" fill="hold"/>
                                        <p:tgtEl>
                                          <p:spTgt spid="26"/>
                                        </p:tgtEl>
                                        <p:attrNameLst>
                                          <p:attrName>style.rotation</p:attrName>
                                        </p:attrNameLst>
                                      </p:cBhvr>
                                      <p:tavLst>
                                        <p:tav tm="0">
                                          <p:val>
                                            <p:fltVal val="90"/>
                                          </p:val>
                                        </p:tav>
                                        <p:tav tm="100000">
                                          <p:val>
                                            <p:fltVal val="0"/>
                                          </p:val>
                                        </p:tav>
                                      </p:tavLst>
                                    </p:anim>
                                    <p:animEffect transition="in" filter="fade">
                                      <p:cBhvr>
                                        <p:cTn id="66" dur="1000"/>
                                        <p:tgtEl>
                                          <p:spTgt spid="26"/>
                                        </p:tgtEl>
                                      </p:cBhvr>
                                    </p:animEffect>
                                  </p:childTnLst>
                                </p:cTn>
                              </p:par>
                              <p:par>
                                <p:cTn id="67" presetID="31" presetClass="entr" presetSubtype="0" fill="hold" grpId="0" nodeType="withEffect">
                                  <p:stCondLst>
                                    <p:cond delay="250"/>
                                  </p:stCondLst>
                                  <p:childTnLst>
                                    <p:set>
                                      <p:cBhvr>
                                        <p:cTn id="68" dur="1" fill="hold">
                                          <p:stCondLst>
                                            <p:cond delay="0"/>
                                          </p:stCondLst>
                                        </p:cTn>
                                        <p:tgtEl>
                                          <p:spTgt spid="25"/>
                                        </p:tgtEl>
                                        <p:attrNameLst>
                                          <p:attrName>style.visibility</p:attrName>
                                        </p:attrNameLst>
                                      </p:cBhvr>
                                      <p:to>
                                        <p:strVal val="visible"/>
                                      </p:to>
                                    </p:set>
                                    <p:anim calcmode="lin" valueType="num">
                                      <p:cBhvr>
                                        <p:cTn id="69" dur="1000" fill="hold"/>
                                        <p:tgtEl>
                                          <p:spTgt spid="25"/>
                                        </p:tgtEl>
                                        <p:attrNameLst>
                                          <p:attrName>ppt_w</p:attrName>
                                        </p:attrNameLst>
                                      </p:cBhvr>
                                      <p:tavLst>
                                        <p:tav tm="0">
                                          <p:val>
                                            <p:fltVal val="0"/>
                                          </p:val>
                                        </p:tav>
                                        <p:tav tm="100000">
                                          <p:val>
                                            <p:strVal val="#ppt_w"/>
                                          </p:val>
                                        </p:tav>
                                      </p:tavLst>
                                    </p:anim>
                                    <p:anim calcmode="lin" valueType="num">
                                      <p:cBhvr>
                                        <p:cTn id="70" dur="1000" fill="hold"/>
                                        <p:tgtEl>
                                          <p:spTgt spid="25"/>
                                        </p:tgtEl>
                                        <p:attrNameLst>
                                          <p:attrName>ppt_h</p:attrName>
                                        </p:attrNameLst>
                                      </p:cBhvr>
                                      <p:tavLst>
                                        <p:tav tm="0">
                                          <p:val>
                                            <p:fltVal val="0"/>
                                          </p:val>
                                        </p:tav>
                                        <p:tav tm="100000">
                                          <p:val>
                                            <p:strVal val="#ppt_h"/>
                                          </p:val>
                                        </p:tav>
                                      </p:tavLst>
                                    </p:anim>
                                    <p:anim calcmode="lin" valueType="num">
                                      <p:cBhvr>
                                        <p:cTn id="71" dur="1000" fill="hold"/>
                                        <p:tgtEl>
                                          <p:spTgt spid="25"/>
                                        </p:tgtEl>
                                        <p:attrNameLst>
                                          <p:attrName>style.rotation</p:attrName>
                                        </p:attrNameLst>
                                      </p:cBhvr>
                                      <p:tavLst>
                                        <p:tav tm="0">
                                          <p:val>
                                            <p:fltVal val="90"/>
                                          </p:val>
                                        </p:tav>
                                        <p:tav tm="100000">
                                          <p:val>
                                            <p:fltVal val="0"/>
                                          </p:val>
                                        </p:tav>
                                      </p:tavLst>
                                    </p:anim>
                                    <p:animEffect transition="in" filter="fade">
                                      <p:cBhvr>
                                        <p:cTn id="72" dur="1000"/>
                                        <p:tgtEl>
                                          <p:spTgt spid="25"/>
                                        </p:tgtEl>
                                      </p:cBhvr>
                                    </p:animEffect>
                                  </p:childTnLst>
                                </p:cTn>
                              </p:par>
                              <p:par>
                                <p:cTn id="73" presetID="31" presetClass="entr" presetSubtype="0" fill="hold" grpId="0" nodeType="withEffect">
                                  <p:stCondLst>
                                    <p:cond delay="250"/>
                                  </p:stCondLst>
                                  <p:childTnLst>
                                    <p:set>
                                      <p:cBhvr>
                                        <p:cTn id="74" dur="1" fill="hold">
                                          <p:stCondLst>
                                            <p:cond delay="0"/>
                                          </p:stCondLst>
                                        </p:cTn>
                                        <p:tgtEl>
                                          <p:spTgt spid="24"/>
                                        </p:tgtEl>
                                        <p:attrNameLst>
                                          <p:attrName>style.visibility</p:attrName>
                                        </p:attrNameLst>
                                      </p:cBhvr>
                                      <p:to>
                                        <p:strVal val="visible"/>
                                      </p:to>
                                    </p:set>
                                    <p:anim calcmode="lin" valueType="num">
                                      <p:cBhvr>
                                        <p:cTn id="75" dur="1000" fill="hold"/>
                                        <p:tgtEl>
                                          <p:spTgt spid="24"/>
                                        </p:tgtEl>
                                        <p:attrNameLst>
                                          <p:attrName>ppt_w</p:attrName>
                                        </p:attrNameLst>
                                      </p:cBhvr>
                                      <p:tavLst>
                                        <p:tav tm="0">
                                          <p:val>
                                            <p:fltVal val="0"/>
                                          </p:val>
                                        </p:tav>
                                        <p:tav tm="100000">
                                          <p:val>
                                            <p:strVal val="#ppt_w"/>
                                          </p:val>
                                        </p:tav>
                                      </p:tavLst>
                                    </p:anim>
                                    <p:anim calcmode="lin" valueType="num">
                                      <p:cBhvr>
                                        <p:cTn id="76" dur="1000" fill="hold"/>
                                        <p:tgtEl>
                                          <p:spTgt spid="24"/>
                                        </p:tgtEl>
                                        <p:attrNameLst>
                                          <p:attrName>ppt_h</p:attrName>
                                        </p:attrNameLst>
                                      </p:cBhvr>
                                      <p:tavLst>
                                        <p:tav tm="0">
                                          <p:val>
                                            <p:fltVal val="0"/>
                                          </p:val>
                                        </p:tav>
                                        <p:tav tm="100000">
                                          <p:val>
                                            <p:strVal val="#ppt_h"/>
                                          </p:val>
                                        </p:tav>
                                      </p:tavLst>
                                    </p:anim>
                                    <p:anim calcmode="lin" valueType="num">
                                      <p:cBhvr>
                                        <p:cTn id="77" dur="1000" fill="hold"/>
                                        <p:tgtEl>
                                          <p:spTgt spid="24"/>
                                        </p:tgtEl>
                                        <p:attrNameLst>
                                          <p:attrName>style.rotation</p:attrName>
                                        </p:attrNameLst>
                                      </p:cBhvr>
                                      <p:tavLst>
                                        <p:tav tm="0">
                                          <p:val>
                                            <p:fltVal val="90"/>
                                          </p:val>
                                        </p:tav>
                                        <p:tav tm="100000">
                                          <p:val>
                                            <p:fltVal val="0"/>
                                          </p:val>
                                        </p:tav>
                                      </p:tavLst>
                                    </p:anim>
                                    <p:animEffect transition="in" filter="fade">
                                      <p:cBhvr>
                                        <p:cTn id="78" dur="1000"/>
                                        <p:tgtEl>
                                          <p:spTgt spid="24"/>
                                        </p:tgtEl>
                                      </p:cBhvr>
                                    </p:animEffect>
                                  </p:childTnLst>
                                </p:cTn>
                              </p:par>
                              <p:par>
                                <p:cTn id="79" presetID="31" presetClass="entr" presetSubtype="0" fill="hold" grpId="0" nodeType="withEffect">
                                  <p:stCondLst>
                                    <p:cond delay="250"/>
                                  </p:stCondLst>
                                  <p:childTnLst>
                                    <p:set>
                                      <p:cBhvr>
                                        <p:cTn id="80" dur="1" fill="hold">
                                          <p:stCondLst>
                                            <p:cond delay="0"/>
                                          </p:stCondLst>
                                        </p:cTn>
                                        <p:tgtEl>
                                          <p:spTgt spid="23"/>
                                        </p:tgtEl>
                                        <p:attrNameLst>
                                          <p:attrName>style.visibility</p:attrName>
                                        </p:attrNameLst>
                                      </p:cBhvr>
                                      <p:to>
                                        <p:strVal val="visible"/>
                                      </p:to>
                                    </p:set>
                                    <p:anim calcmode="lin" valueType="num">
                                      <p:cBhvr>
                                        <p:cTn id="81" dur="1000" fill="hold"/>
                                        <p:tgtEl>
                                          <p:spTgt spid="23"/>
                                        </p:tgtEl>
                                        <p:attrNameLst>
                                          <p:attrName>ppt_w</p:attrName>
                                        </p:attrNameLst>
                                      </p:cBhvr>
                                      <p:tavLst>
                                        <p:tav tm="0">
                                          <p:val>
                                            <p:fltVal val="0"/>
                                          </p:val>
                                        </p:tav>
                                        <p:tav tm="100000">
                                          <p:val>
                                            <p:strVal val="#ppt_w"/>
                                          </p:val>
                                        </p:tav>
                                      </p:tavLst>
                                    </p:anim>
                                    <p:anim calcmode="lin" valueType="num">
                                      <p:cBhvr>
                                        <p:cTn id="82" dur="1000" fill="hold"/>
                                        <p:tgtEl>
                                          <p:spTgt spid="23"/>
                                        </p:tgtEl>
                                        <p:attrNameLst>
                                          <p:attrName>ppt_h</p:attrName>
                                        </p:attrNameLst>
                                      </p:cBhvr>
                                      <p:tavLst>
                                        <p:tav tm="0">
                                          <p:val>
                                            <p:fltVal val="0"/>
                                          </p:val>
                                        </p:tav>
                                        <p:tav tm="100000">
                                          <p:val>
                                            <p:strVal val="#ppt_h"/>
                                          </p:val>
                                        </p:tav>
                                      </p:tavLst>
                                    </p:anim>
                                    <p:anim calcmode="lin" valueType="num">
                                      <p:cBhvr>
                                        <p:cTn id="83" dur="1000" fill="hold"/>
                                        <p:tgtEl>
                                          <p:spTgt spid="23"/>
                                        </p:tgtEl>
                                        <p:attrNameLst>
                                          <p:attrName>style.rotation</p:attrName>
                                        </p:attrNameLst>
                                      </p:cBhvr>
                                      <p:tavLst>
                                        <p:tav tm="0">
                                          <p:val>
                                            <p:fltVal val="90"/>
                                          </p:val>
                                        </p:tav>
                                        <p:tav tm="100000">
                                          <p:val>
                                            <p:fltVal val="0"/>
                                          </p:val>
                                        </p:tav>
                                      </p:tavLst>
                                    </p:anim>
                                    <p:animEffect transition="in" filter="fade">
                                      <p:cBhvr>
                                        <p:cTn id="84" dur="1000"/>
                                        <p:tgtEl>
                                          <p:spTgt spid="23"/>
                                        </p:tgtEl>
                                      </p:cBhvr>
                                    </p:animEffect>
                                  </p:childTnLst>
                                </p:cTn>
                              </p:par>
                              <p:par>
                                <p:cTn id="85" presetID="31" presetClass="entr" presetSubtype="0" fill="hold" grpId="0" nodeType="withEffect">
                                  <p:stCondLst>
                                    <p:cond delay="250"/>
                                  </p:stCondLst>
                                  <p:childTnLst>
                                    <p:set>
                                      <p:cBhvr>
                                        <p:cTn id="86" dur="1" fill="hold">
                                          <p:stCondLst>
                                            <p:cond delay="0"/>
                                          </p:stCondLst>
                                        </p:cTn>
                                        <p:tgtEl>
                                          <p:spTgt spid="22"/>
                                        </p:tgtEl>
                                        <p:attrNameLst>
                                          <p:attrName>style.visibility</p:attrName>
                                        </p:attrNameLst>
                                      </p:cBhvr>
                                      <p:to>
                                        <p:strVal val="visible"/>
                                      </p:to>
                                    </p:set>
                                    <p:anim calcmode="lin" valueType="num">
                                      <p:cBhvr>
                                        <p:cTn id="87" dur="1000" fill="hold"/>
                                        <p:tgtEl>
                                          <p:spTgt spid="22"/>
                                        </p:tgtEl>
                                        <p:attrNameLst>
                                          <p:attrName>ppt_w</p:attrName>
                                        </p:attrNameLst>
                                      </p:cBhvr>
                                      <p:tavLst>
                                        <p:tav tm="0">
                                          <p:val>
                                            <p:fltVal val="0"/>
                                          </p:val>
                                        </p:tav>
                                        <p:tav tm="100000">
                                          <p:val>
                                            <p:strVal val="#ppt_w"/>
                                          </p:val>
                                        </p:tav>
                                      </p:tavLst>
                                    </p:anim>
                                    <p:anim calcmode="lin" valueType="num">
                                      <p:cBhvr>
                                        <p:cTn id="88" dur="1000" fill="hold"/>
                                        <p:tgtEl>
                                          <p:spTgt spid="22"/>
                                        </p:tgtEl>
                                        <p:attrNameLst>
                                          <p:attrName>ppt_h</p:attrName>
                                        </p:attrNameLst>
                                      </p:cBhvr>
                                      <p:tavLst>
                                        <p:tav tm="0">
                                          <p:val>
                                            <p:fltVal val="0"/>
                                          </p:val>
                                        </p:tav>
                                        <p:tav tm="100000">
                                          <p:val>
                                            <p:strVal val="#ppt_h"/>
                                          </p:val>
                                        </p:tav>
                                      </p:tavLst>
                                    </p:anim>
                                    <p:anim calcmode="lin" valueType="num">
                                      <p:cBhvr>
                                        <p:cTn id="89" dur="1000" fill="hold"/>
                                        <p:tgtEl>
                                          <p:spTgt spid="22"/>
                                        </p:tgtEl>
                                        <p:attrNameLst>
                                          <p:attrName>style.rotation</p:attrName>
                                        </p:attrNameLst>
                                      </p:cBhvr>
                                      <p:tavLst>
                                        <p:tav tm="0">
                                          <p:val>
                                            <p:fltVal val="90"/>
                                          </p:val>
                                        </p:tav>
                                        <p:tav tm="100000">
                                          <p:val>
                                            <p:fltVal val="0"/>
                                          </p:val>
                                        </p:tav>
                                      </p:tavLst>
                                    </p:anim>
                                    <p:animEffect transition="in" filter="fade">
                                      <p:cBhvr>
                                        <p:cTn id="90" dur="1000"/>
                                        <p:tgtEl>
                                          <p:spTgt spid="22"/>
                                        </p:tgtEl>
                                      </p:cBhvr>
                                    </p:animEffect>
                                  </p:childTnLst>
                                </p:cTn>
                              </p:par>
                              <p:par>
                                <p:cTn id="91" presetID="31" presetClass="entr" presetSubtype="0" fill="hold" grpId="0" nodeType="withEffect">
                                  <p:stCondLst>
                                    <p:cond delay="250"/>
                                  </p:stCondLst>
                                  <p:childTnLst>
                                    <p:set>
                                      <p:cBhvr>
                                        <p:cTn id="92" dur="1" fill="hold">
                                          <p:stCondLst>
                                            <p:cond delay="0"/>
                                          </p:stCondLst>
                                        </p:cTn>
                                        <p:tgtEl>
                                          <p:spTgt spid="21"/>
                                        </p:tgtEl>
                                        <p:attrNameLst>
                                          <p:attrName>style.visibility</p:attrName>
                                        </p:attrNameLst>
                                      </p:cBhvr>
                                      <p:to>
                                        <p:strVal val="visible"/>
                                      </p:to>
                                    </p:set>
                                    <p:anim calcmode="lin" valueType="num">
                                      <p:cBhvr>
                                        <p:cTn id="93" dur="1000" fill="hold"/>
                                        <p:tgtEl>
                                          <p:spTgt spid="21"/>
                                        </p:tgtEl>
                                        <p:attrNameLst>
                                          <p:attrName>ppt_w</p:attrName>
                                        </p:attrNameLst>
                                      </p:cBhvr>
                                      <p:tavLst>
                                        <p:tav tm="0">
                                          <p:val>
                                            <p:fltVal val="0"/>
                                          </p:val>
                                        </p:tav>
                                        <p:tav tm="100000">
                                          <p:val>
                                            <p:strVal val="#ppt_w"/>
                                          </p:val>
                                        </p:tav>
                                      </p:tavLst>
                                    </p:anim>
                                    <p:anim calcmode="lin" valueType="num">
                                      <p:cBhvr>
                                        <p:cTn id="94" dur="1000" fill="hold"/>
                                        <p:tgtEl>
                                          <p:spTgt spid="21"/>
                                        </p:tgtEl>
                                        <p:attrNameLst>
                                          <p:attrName>ppt_h</p:attrName>
                                        </p:attrNameLst>
                                      </p:cBhvr>
                                      <p:tavLst>
                                        <p:tav tm="0">
                                          <p:val>
                                            <p:fltVal val="0"/>
                                          </p:val>
                                        </p:tav>
                                        <p:tav tm="100000">
                                          <p:val>
                                            <p:strVal val="#ppt_h"/>
                                          </p:val>
                                        </p:tav>
                                      </p:tavLst>
                                    </p:anim>
                                    <p:anim calcmode="lin" valueType="num">
                                      <p:cBhvr>
                                        <p:cTn id="95" dur="1000" fill="hold"/>
                                        <p:tgtEl>
                                          <p:spTgt spid="21"/>
                                        </p:tgtEl>
                                        <p:attrNameLst>
                                          <p:attrName>style.rotation</p:attrName>
                                        </p:attrNameLst>
                                      </p:cBhvr>
                                      <p:tavLst>
                                        <p:tav tm="0">
                                          <p:val>
                                            <p:fltVal val="90"/>
                                          </p:val>
                                        </p:tav>
                                        <p:tav tm="100000">
                                          <p:val>
                                            <p:fltVal val="0"/>
                                          </p:val>
                                        </p:tav>
                                      </p:tavLst>
                                    </p:anim>
                                    <p:animEffect transition="in" filter="fade">
                                      <p:cBhvr>
                                        <p:cTn id="96" dur="1000"/>
                                        <p:tgtEl>
                                          <p:spTgt spid="21"/>
                                        </p:tgtEl>
                                      </p:cBhvr>
                                    </p:animEffect>
                                  </p:childTnLst>
                                </p:cTn>
                              </p:par>
                              <p:par>
                                <p:cTn id="97" presetID="31" presetClass="entr" presetSubtype="0" fill="hold" grpId="0" nodeType="withEffect">
                                  <p:stCondLst>
                                    <p:cond delay="250"/>
                                  </p:stCondLst>
                                  <p:childTnLst>
                                    <p:set>
                                      <p:cBhvr>
                                        <p:cTn id="98" dur="1" fill="hold">
                                          <p:stCondLst>
                                            <p:cond delay="0"/>
                                          </p:stCondLst>
                                        </p:cTn>
                                        <p:tgtEl>
                                          <p:spTgt spid="20"/>
                                        </p:tgtEl>
                                        <p:attrNameLst>
                                          <p:attrName>style.visibility</p:attrName>
                                        </p:attrNameLst>
                                      </p:cBhvr>
                                      <p:to>
                                        <p:strVal val="visible"/>
                                      </p:to>
                                    </p:set>
                                    <p:anim calcmode="lin" valueType="num">
                                      <p:cBhvr>
                                        <p:cTn id="99" dur="1000" fill="hold"/>
                                        <p:tgtEl>
                                          <p:spTgt spid="20"/>
                                        </p:tgtEl>
                                        <p:attrNameLst>
                                          <p:attrName>ppt_w</p:attrName>
                                        </p:attrNameLst>
                                      </p:cBhvr>
                                      <p:tavLst>
                                        <p:tav tm="0">
                                          <p:val>
                                            <p:fltVal val="0"/>
                                          </p:val>
                                        </p:tav>
                                        <p:tav tm="100000">
                                          <p:val>
                                            <p:strVal val="#ppt_w"/>
                                          </p:val>
                                        </p:tav>
                                      </p:tavLst>
                                    </p:anim>
                                    <p:anim calcmode="lin" valueType="num">
                                      <p:cBhvr>
                                        <p:cTn id="100" dur="1000" fill="hold"/>
                                        <p:tgtEl>
                                          <p:spTgt spid="20"/>
                                        </p:tgtEl>
                                        <p:attrNameLst>
                                          <p:attrName>ppt_h</p:attrName>
                                        </p:attrNameLst>
                                      </p:cBhvr>
                                      <p:tavLst>
                                        <p:tav tm="0">
                                          <p:val>
                                            <p:fltVal val="0"/>
                                          </p:val>
                                        </p:tav>
                                        <p:tav tm="100000">
                                          <p:val>
                                            <p:strVal val="#ppt_h"/>
                                          </p:val>
                                        </p:tav>
                                      </p:tavLst>
                                    </p:anim>
                                    <p:anim calcmode="lin" valueType="num">
                                      <p:cBhvr>
                                        <p:cTn id="101" dur="1000" fill="hold"/>
                                        <p:tgtEl>
                                          <p:spTgt spid="20"/>
                                        </p:tgtEl>
                                        <p:attrNameLst>
                                          <p:attrName>style.rotation</p:attrName>
                                        </p:attrNameLst>
                                      </p:cBhvr>
                                      <p:tavLst>
                                        <p:tav tm="0">
                                          <p:val>
                                            <p:fltVal val="90"/>
                                          </p:val>
                                        </p:tav>
                                        <p:tav tm="100000">
                                          <p:val>
                                            <p:fltVal val="0"/>
                                          </p:val>
                                        </p:tav>
                                      </p:tavLst>
                                    </p:anim>
                                    <p:animEffect transition="in" filter="fade">
                                      <p:cBhvr>
                                        <p:cTn id="102" dur="1000"/>
                                        <p:tgtEl>
                                          <p:spTgt spid="20"/>
                                        </p:tgtEl>
                                      </p:cBhvr>
                                    </p:animEffect>
                                  </p:childTnLst>
                                </p:cTn>
                              </p:par>
                              <p:par>
                                <p:cTn id="103" presetID="31" presetClass="entr" presetSubtype="0" fill="hold" grpId="0" nodeType="withEffect">
                                  <p:stCondLst>
                                    <p:cond delay="250"/>
                                  </p:stCondLst>
                                  <p:childTnLst>
                                    <p:set>
                                      <p:cBhvr>
                                        <p:cTn id="104" dur="1" fill="hold">
                                          <p:stCondLst>
                                            <p:cond delay="0"/>
                                          </p:stCondLst>
                                        </p:cTn>
                                        <p:tgtEl>
                                          <p:spTgt spid="19"/>
                                        </p:tgtEl>
                                        <p:attrNameLst>
                                          <p:attrName>style.visibility</p:attrName>
                                        </p:attrNameLst>
                                      </p:cBhvr>
                                      <p:to>
                                        <p:strVal val="visible"/>
                                      </p:to>
                                    </p:set>
                                    <p:anim calcmode="lin" valueType="num">
                                      <p:cBhvr>
                                        <p:cTn id="105" dur="1000" fill="hold"/>
                                        <p:tgtEl>
                                          <p:spTgt spid="19"/>
                                        </p:tgtEl>
                                        <p:attrNameLst>
                                          <p:attrName>ppt_w</p:attrName>
                                        </p:attrNameLst>
                                      </p:cBhvr>
                                      <p:tavLst>
                                        <p:tav tm="0">
                                          <p:val>
                                            <p:fltVal val="0"/>
                                          </p:val>
                                        </p:tav>
                                        <p:tav tm="100000">
                                          <p:val>
                                            <p:strVal val="#ppt_w"/>
                                          </p:val>
                                        </p:tav>
                                      </p:tavLst>
                                    </p:anim>
                                    <p:anim calcmode="lin" valueType="num">
                                      <p:cBhvr>
                                        <p:cTn id="106" dur="1000" fill="hold"/>
                                        <p:tgtEl>
                                          <p:spTgt spid="19"/>
                                        </p:tgtEl>
                                        <p:attrNameLst>
                                          <p:attrName>ppt_h</p:attrName>
                                        </p:attrNameLst>
                                      </p:cBhvr>
                                      <p:tavLst>
                                        <p:tav tm="0">
                                          <p:val>
                                            <p:fltVal val="0"/>
                                          </p:val>
                                        </p:tav>
                                        <p:tav tm="100000">
                                          <p:val>
                                            <p:strVal val="#ppt_h"/>
                                          </p:val>
                                        </p:tav>
                                      </p:tavLst>
                                    </p:anim>
                                    <p:anim calcmode="lin" valueType="num">
                                      <p:cBhvr>
                                        <p:cTn id="107" dur="1000" fill="hold"/>
                                        <p:tgtEl>
                                          <p:spTgt spid="19"/>
                                        </p:tgtEl>
                                        <p:attrNameLst>
                                          <p:attrName>style.rotation</p:attrName>
                                        </p:attrNameLst>
                                      </p:cBhvr>
                                      <p:tavLst>
                                        <p:tav tm="0">
                                          <p:val>
                                            <p:fltVal val="90"/>
                                          </p:val>
                                        </p:tav>
                                        <p:tav tm="100000">
                                          <p:val>
                                            <p:fltVal val="0"/>
                                          </p:val>
                                        </p:tav>
                                      </p:tavLst>
                                    </p:anim>
                                    <p:animEffect transition="in" filter="fade">
                                      <p:cBhvr>
                                        <p:cTn id="108" dur="1000"/>
                                        <p:tgtEl>
                                          <p:spTgt spid="19"/>
                                        </p:tgtEl>
                                      </p:cBhvr>
                                    </p:animEffect>
                                  </p:childTnLst>
                                </p:cTn>
                              </p:par>
                              <p:par>
                                <p:cTn id="109" presetID="31" presetClass="entr" presetSubtype="0" fill="hold" grpId="0" nodeType="withEffect">
                                  <p:stCondLst>
                                    <p:cond delay="250"/>
                                  </p:stCondLst>
                                  <p:childTnLst>
                                    <p:set>
                                      <p:cBhvr>
                                        <p:cTn id="110" dur="1" fill="hold">
                                          <p:stCondLst>
                                            <p:cond delay="0"/>
                                          </p:stCondLst>
                                        </p:cTn>
                                        <p:tgtEl>
                                          <p:spTgt spid="18"/>
                                        </p:tgtEl>
                                        <p:attrNameLst>
                                          <p:attrName>style.visibility</p:attrName>
                                        </p:attrNameLst>
                                      </p:cBhvr>
                                      <p:to>
                                        <p:strVal val="visible"/>
                                      </p:to>
                                    </p:set>
                                    <p:anim calcmode="lin" valueType="num">
                                      <p:cBhvr>
                                        <p:cTn id="111" dur="1000" fill="hold"/>
                                        <p:tgtEl>
                                          <p:spTgt spid="18"/>
                                        </p:tgtEl>
                                        <p:attrNameLst>
                                          <p:attrName>ppt_w</p:attrName>
                                        </p:attrNameLst>
                                      </p:cBhvr>
                                      <p:tavLst>
                                        <p:tav tm="0">
                                          <p:val>
                                            <p:fltVal val="0"/>
                                          </p:val>
                                        </p:tav>
                                        <p:tav tm="100000">
                                          <p:val>
                                            <p:strVal val="#ppt_w"/>
                                          </p:val>
                                        </p:tav>
                                      </p:tavLst>
                                    </p:anim>
                                    <p:anim calcmode="lin" valueType="num">
                                      <p:cBhvr>
                                        <p:cTn id="112" dur="1000" fill="hold"/>
                                        <p:tgtEl>
                                          <p:spTgt spid="18"/>
                                        </p:tgtEl>
                                        <p:attrNameLst>
                                          <p:attrName>ppt_h</p:attrName>
                                        </p:attrNameLst>
                                      </p:cBhvr>
                                      <p:tavLst>
                                        <p:tav tm="0">
                                          <p:val>
                                            <p:fltVal val="0"/>
                                          </p:val>
                                        </p:tav>
                                        <p:tav tm="100000">
                                          <p:val>
                                            <p:strVal val="#ppt_h"/>
                                          </p:val>
                                        </p:tav>
                                      </p:tavLst>
                                    </p:anim>
                                    <p:anim calcmode="lin" valueType="num">
                                      <p:cBhvr>
                                        <p:cTn id="113" dur="1000" fill="hold"/>
                                        <p:tgtEl>
                                          <p:spTgt spid="18"/>
                                        </p:tgtEl>
                                        <p:attrNameLst>
                                          <p:attrName>style.rotation</p:attrName>
                                        </p:attrNameLst>
                                      </p:cBhvr>
                                      <p:tavLst>
                                        <p:tav tm="0">
                                          <p:val>
                                            <p:fltVal val="90"/>
                                          </p:val>
                                        </p:tav>
                                        <p:tav tm="100000">
                                          <p:val>
                                            <p:fltVal val="0"/>
                                          </p:val>
                                        </p:tav>
                                      </p:tavLst>
                                    </p:anim>
                                    <p:animEffect transition="in" filter="fade">
                                      <p:cBhvr>
                                        <p:cTn id="114" dur="1000"/>
                                        <p:tgtEl>
                                          <p:spTgt spid="18"/>
                                        </p:tgtEl>
                                      </p:cBhvr>
                                    </p:animEffect>
                                  </p:childTnLst>
                                </p:cTn>
                              </p:par>
                              <p:par>
                                <p:cTn id="115" presetID="31" presetClass="entr" presetSubtype="0" fill="hold" grpId="0" nodeType="withEffect">
                                  <p:stCondLst>
                                    <p:cond delay="250"/>
                                  </p:stCondLst>
                                  <p:childTnLst>
                                    <p:set>
                                      <p:cBhvr>
                                        <p:cTn id="116" dur="1" fill="hold">
                                          <p:stCondLst>
                                            <p:cond delay="0"/>
                                          </p:stCondLst>
                                        </p:cTn>
                                        <p:tgtEl>
                                          <p:spTgt spid="17"/>
                                        </p:tgtEl>
                                        <p:attrNameLst>
                                          <p:attrName>style.visibility</p:attrName>
                                        </p:attrNameLst>
                                      </p:cBhvr>
                                      <p:to>
                                        <p:strVal val="visible"/>
                                      </p:to>
                                    </p:set>
                                    <p:anim calcmode="lin" valueType="num">
                                      <p:cBhvr>
                                        <p:cTn id="117" dur="1000" fill="hold"/>
                                        <p:tgtEl>
                                          <p:spTgt spid="17"/>
                                        </p:tgtEl>
                                        <p:attrNameLst>
                                          <p:attrName>ppt_w</p:attrName>
                                        </p:attrNameLst>
                                      </p:cBhvr>
                                      <p:tavLst>
                                        <p:tav tm="0">
                                          <p:val>
                                            <p:fltVal val="0"/>
                                          </p:val>
                                        </p:tav>
                                        <p:tav tm="100000">
                                          <p:val>
                                            <p:strVal val="#ppt_w"/>
                                          </p:val>
                                        </p:tav>
                                      </p:tavLst>
                                    </p:anim>
                                    <p:anim calcmode="lin" valueType="num">
                                      <p:cBhvr>
                                        <p:cTn id="118" dur="1000" fill="hold"/>
                                        <p:tgtEl>
                                          <p:spTgt spid="17"/>
                                        </p:tgtEl>
                                        <p:attrNameLst>
                                          <p:attrName>ppt_h</p:attrName>
                                        </p:attrNameLst>
                                      </p:cBhvr>
                                      <p:tavLst>
                                        <p:tav tm="0">
                                          <p:val>
                                            <p:fltVal val="0"/>
                                          </p:val>
                                        </p:tav>
                                        <p:tav tm="100000">
                                          <p:val>
                                            <p:strVal val="#ppt_h"/>
                                          </p:val>
                                        </p:tav>
                                      </p:tavLst>
                                    </p:anim>
                                    <p:anim calcmode="lin" valueType="num">
                                      <p:cBhvr>
                                        <p:cTn id="119" dur="1000" fill="hold"/>
                                        <p:tgtEl>
                                          <p:spTgt spid="17"/>
                                        </p:tgtEl>
                                        <p:attrNameLst>
                                          <p:attrName>style.rotation</p:attrName>
                                        </p:attrNameLst>
                                      </p:cBhvr>
                                      <p:tavLst>
                                        <p:tav tm="0">
                                          <p:val>
                                            <p:fltVal val="90"/>
                                          </p:val>
                                        </p:tav>
                                        <p:tav tm="100000">
                                          <p:val>
                                            <p:fltVal val="0"/>
                                          </p:val>
                                        </p:tav>
                                      </p:tavLst>
                                    </p:anim>
                                    <p:animEffect transition="in" filter="fade">
                                      <p:cBhvr>
                                        <p:cTn id="120" dur="1000"/>
                                        <p:tgtEl>
                                          <p:spTgt spid="17"/>
                                        </p:tgtEl>
                                      </p:cBhvr>
                                    </p:animEffect>
                                  </p:childTnLst>
                                </p:cTn>
                              </p:par>
                              <p:par>
                                <p:cTn id="121" presetID="31" presetClass="entr" presetSubtype="0" fill="hold" grpId="0" nodeType="withEffect">
                                  <p:stCondLst>
                                    <p:cond delay="250"/>
                                  </p:stCondLst>
                                  <p:childTnLst>
                                    <p:set>
                                      <p:cBhvr>
                                        <p:cTn id="122" dur="1" fill="hold">
                                          <p:stCondLst>
                                            <p:cond delay="0"/>
                                          </p:stCondLst>
                                        </p:cTn>
                                        <p:tgtEl>
                                          <p:spTgt spid="16"/>
                                        </p:tgtEl>
                                        <p:attrNameLst>
                                          <p:attrName>style.visibility</p:attrName>
                                        </p:attrNameLst>
                                      </p:cBhvr>
                                      <p:to>
                                        <p:strVal val="visible"/>
                                      </p:to>
                                    </p:set>
                                    <p:anim calcmode="lin" valueType="num">
                                      <p:cBhvr>
                                        <p:cTn id="123" dur="1000" fill="hold"/>
                                        <p:tgtEl>
                                          <p:spTgt spid="16"/>
                                        </p:tgtEl>
                                        <p:attrNameLst>
                                          <p:attrName>ppt_w</p:attrName>
                                        </p:attrNameLst>
                                      </p:cBhvr>
                                      <p:tavLst>
                                        <p:tav tm="0">
                                          <p:val>
                                            <p:fltVal val="0"/>
                                          </p:val>
                                        </p:tav>
                                        <p:tav tm="100000">
                                          <p:val>
                                            <p:strVal val="#ppt_w"/>
                                          </p:val>
                                        </p:tav>
                                      </p:tavLst>
                                    </p:anim>
                                    <p:anim calcmode="lin" valueType="num">
                                      <p:cBhvr>
                                        <p:cTn id="124" dur="1000" fill="hold"/>
                                        <p:tgtEl>
                                          <p:spTgt spid="16"/>
                                        </p:tgtEl>
                                        <p:attrNameLst>
                                          <p:attrName>ppt_h</p:attrName>
                                        </p:attrNameLst>
                                      </p:cBhvr>
                                      <p:tavLst>
                                        <p:tav tm="0">
                                          <p:val>
                                            <p:fltVal val="0"/>
                                          </p:val>
                                        </p:tav>
                                        <p:tav tm="100000">
                                          <p:val>
                                            <p:strVal val="#ppt_h"/>
                                          </p:val>
                                        </p:tav>
                                      </p:tavLst>
                                    </p:anim>
                                    <p:anim calcmode="lin" valueType="num">
                                      <p:cBhvr>
                                        <p:cTn id="125" dur="1000" fill="hold"/>
                                        <p:tgtEl>
                                          <p:spTgt spid="16"/>
                                        </p:tgtEl>
                                        <p:attrNameLst>
                                          <p:attrName>style.rotation</p:attrName>
                                        </p:attrNameLst>
                                      </p:cBhvr>
                                      <p:tavLst>
                                        <p:tav tm="0">
                                          <p:val>
                                            <p:fltVal val="90"/>
                                          </p:val>
                                        </p:tav>
                                        <p:tav tm="100000">
                                          <p:val>
                                            <p:fltVal val="0"/>
                                          </p:val>
                                        </p:tav>
                                      </p:tavLst>
                                    </p:anim>
                                    <p:animEffect transition="in" filter="fade">
                                      <p:cBhvr>
                                        <p:cTn id="126" dur="1000"/>
                                        <p:tgtEl>
                                          <p:spTgt spid="16"/>
                                        </p:tgtEl>
                                      </p:cBhvr>
                                    </p:animEffect>
                                  </p:childTnLst>
                                </p:cTn>
                              </p:par>
                              <p:par>
                                <p:cTn id="127" presetID="31" presetClass="entr" presetSubtype="0" fill="hold" grpId="0" nodeType="withEffect">
                                  <p:stCondLst>
                                    <p:cond delay="500"/>
                                  </p:stCondLst>
                                  <p:childTnLst>
                                    <p:set>
                                      <p:cBhvr>
                                        <p:cTn id="128" dur="1" fill="hold">
                                          <p:stCondLst>
                                            <p:cond delay="0"/>
                                          </p:stCondLst>
                                        </p:cTn>
                                        <p:tgtEl>
                                          <p:spTgt spid="66"/>
                                        </p:tgtEl>
                                        <p:attrNameLst>
                                          <p:attrName>style.visibility</p:attrName>
                                        </p:attrNameLst>
                                      </p:cBhvr>
                                      <p:to>
                                        <p:strVal val="visible"/>
                                      </p:to>
                                    </p:set>
                                    <p:anim calcmode="lin" valueType="num">
                                      <p:cBhvr>
                                        <p:cTn id="129" dur="1000" fill="hold"/>
                                        <p:tgtEl>
                                          <p:spTgt spid="66"/>
                                        </p:tgtEl>
                                        <p:attrNameLst>
                                          <p:attrName>ppt_w</p:attrName>
                                        </p:attrNameLst>
                                      </p:cBhvr>
                                      <p:tavLst>
                                        <p:tav tm="0">
                                          <p:val>
                                            <p:fltVal val="0"/>
                                          </p:val>
                                        </p:tav>
                                        <p:tav tm="100000">
                                          <p:val>
                                            <p:strVal val="#ppt_w"/>
                                          </p:val>
                                        </p:tav>
                                      </p:tavLst>
                                    </p:anim>
                                    <p:anim calcmode="lin" valueType="num">
                                      <p:cBhvr>
                                        <p:cTn id="130" dur="1000" fill="hold"/>
                                        <p:tgtEl>
                                          <p:spTgt spid="66"/>
                                        </p:tgtEl>
                                        <p:attrNameLst>
                                          <p:attrName>ppt_h</p:attrName>
                                        </p:attrNameLst>
                                      </p:cBhvr>
                                      <p:tavLst>
                                        <p:tav tm="0">
                                          <p:val>
                                            <p:fltVal val="0"/>
                                          </p:val>
                                        </p:tav>
                                        <p:tav tm="100000">
                                          <p:val>
                                            <p:strVal val="#ppt_h"/>
                                          </p:val>
                                        </p:tav>
                                      </p:tavLst>
                                    </p:anim>
                                    <p:anim calcmode="lin" valueType="num">
                                      <p:cBhvr>
                                        <p:cTn id="131" dur="1000" fill="hold"/>
                                        <p:tgtEl>
                                          <p:spTgt spid="66"/>
                                        </p:tgtEl>
                                        <p:attrNameLst>
                                          <p:attrName>style.rotation</p:attrName>
                                        </p:attrNameLst>
                                      </p:cBhvr>
                                      <p:tavLst>
                                        <p:tav tm="0">
                                          <p:val>
                                            <p:fltVal val="90"/>
                                          </p:val>
                                        </p:tav>
                                        <p:tav tm="100000">
                                          <p:val>
                                            <p:fltVal val="0"/>
                                          </p:val>
                                        </p:tav>
                                      </p:tavLst>
                                    </p:anim>
                                    <p:animEffect transition="in" filter="fade">
                                      <p:cBhvr>
                                        <p:cTn id="132" dur="1000"/>
                                        <p:tgtEl>
                                          <p:spTgt spid="66"/>
                                        </p:tgtEl>
                                      </p:cBhvr>
                                    </p:animEffect>
                                  </p:childTnLst>
                                </p:cTn>
                              </p:par>
                              <p:par>
                                <p:cTn id="133" presetID="31" presetClass="entr" presetSubtype="0" fill="hold" grpId="0" nodeType="withEffect">
                                  <p:stCondLst>
                                    <p:cond delay="500"/>
                                  </p:stCondLst>
                                  <p:childTnLst>
                                    <p:set>
                                      <p:cBhvr>
                                        <p:cTn id="134" dur="1" fill="hold">
                                          <p:stCondLst>
                                            <p:cond delay="0"/>
                                          </p:stCondLst>
                                        </p:cTn>
                                        <p:tgtEl>
                                          <p:spTgt spid="13"/>
                                        </p:tgtEl>
                                        <p:attrNameLst>
                                          <p:attrName>style.visibility</p:attrName>
                                        </p:attrNameLst>
                                      </p:cBhvr>
                                      <p:to>
                                        <p:strVal val="visible"/>
                                      </p:to>
                                    </p:set>
                                    <p:anim calcmode="lin" valueType="num">
                                      <p:cBhvr>
                                        <p:cTn id="135" dur="1000" fill="hold"/>
                                        <p:tgtEl>
                                          <p:spTgt spid="13"/>
                                        </p:tgtEl>
                                        <p:attrNameLst>
                                          <p:attrName>ppt_w</p:attrName>
                                        </p:attrNameLst>
                                      </p:cBhvr>
                                      <p:tavLst>
                                        <p:tav tm="0">
                                          <p:val>
                                            <p:fltVal val="0"/>
                                          </p:val>
                                        </p:tav>
                                        <p:tav tm="100000">
                                          <p:val>
                                            <p:strVal val="#ppt_w"/>
                                          </p:val>
                                        </p:tav>
                                      </p:tavLst>
                                    </p:anim>
                                    <p:anim calcmode="lin" valueType="num">
                                      <p:cBhvr>
                                        <p:cTn id="136" dur="1000" fill="hold"/>
                                        <p:tgtEl>
                                          <p:spTgt spid="13"/>
                                        </p:tgtEl>
                                        <p:attrNameLst>
                                          <p:attrName>ppt_h</p:attrName>
                                        </p:attrNameLst>
                                      </p:cBhvr>
                                      <p:tavLst>
                                        <p:tav tm="0">
                                          <p:val>
                                            <p:fltVal val="0"/>
                                          </p:val>
                                        </p:tav>
                                        <p:tav tm="100000">
                                          <p:val>
                                            <p:strVal val="#ppt_h"/>
                                          </p:val>
                                        </p:tav>
                                      </p:tavLst>
                                    </p:anim>
                                    <p:anim calcmode="lin" valueType="num">
                                      <p:cBhvr>
                                        <p:cTn id="137" dur="1000" fill="hold"/>
                                        <p:tgtEl>
                                          <p:spTgt spid="13"/>
                                        </p:tgtEl>
                                        <p:attrNameLst>
                                          <p:attrName>style.rotation</p:attrName>
                                        </p:attrNameLst>
                                      </p:cBhvr>
                                      <p:tavLst>
                                        <p:tav tm="0">
                                          <p:val>
                                            <p:fltVal val="90"/>
                                          </p:val>
                                        </p:tav>
                                        <p:tav tm="100000">
                                          <p:val>
                                            <p:fltVal val="0"/>
                                          </p:val>
                                        </p:tav>
                                      </p:tavLst>
                                    </p:anim>
                                    <p:animEffect transition="in" filter="fade">
                                      <p:cBhvr>
                                        <p:cTn id="138" dur="1000"/>
                                        <p:tgtEl>
                                          <p:spTgt spid="13"/>
                                        </p:tgtEl>
                                      </p:cBhvr>
                                    </p:animEffect>
                                  </p:childTnLst>
                                </p:cTn>
                              </p:par>
                              <p:par>
                                <p:cTn id="139" presetID="31" presetClass="entr" presetSubtype="0" fill="hold" grpId="0" nodeType="withEffect">
                                  <p:stCondLst>
                                    <p:cond delay="500"/>
                                  </p:stCondLst>
                                  <p:childTnLst>
                                    <p:set>
                                      <p:cBhvr>
                                        <p:cTn id="140" dur="1" fill="hold">
                                          <p:stCondLst>
                                            <p:cond delay="0"/>
                                          </p:stCondLst>
                                        </p:cTn>
                                        <p:tgtEl>
                                          <p:spTgt spid="12"/>
                                        </p:tgtEl>
                                        <p:attrNameLst>
                                          <p:attrName>style.visibility</p:attrName>
                                        </p:attrNameLst>
                                      </p:cBhvr>
                                      <p:to>
                                        <p:strVal val="visible"/>
                                      </p:to>
                                    </p:set>
                                    <p:anim calcmode="lin" valueType="num">
                                      <p:cBhvr>
                                        <p:cTn id="141" dur="1000" fill="hold"/>
                                        <p:tgtEl>
                                          <p:spTgt spid="12"/>
                                        </p:tgtEl>
                                        <p:attrNameLst>
                                          <p:attrName>ppt_w</p:attrName>
                                        </p:attrNameLst>
                                      </p:cBhvr>
                                      <p:tavLst>
                                        <p:tav tm="0">
                                          <p:val>
                                            <p:fltVal val="0"/>
                                          </p:val>
                                        </p:tav>
                                        <p:tav tm="100000">
                                          <p:val>
                                            <p:strVal val="#ppt_w"/>
                                          </p:val>
                                        </p:tav>
                                      </p:tavLst>
                                    </p:anim>
                                    <p:anim calcmode="lin" valueType="num">
                                      <p:cBhvr>
                                        <p:cTn id="142" dur="1000" fill="hold"/>
                                        <p:tgtEl>
                                          <p:spTgt spid="12"/>
                                        </p:tgtEl>
                                        <p:attrNameLst>
                                          <p:attrName>ppt_h</p:attrName>
                                        </p:attrNameLst>
                                      </p:cBhvr>
                                      <p:tavLst>
                                        <p:tav tm="0">
                                          <p:val>
                                            <p:fltVal val="0"/>
                                          </p:val>
                                        </p:tav>
                                        <p:tav tm="100000">
                                          <p:val>
                                            <p:strVal val="#ppt_h"/>
                                          </p:val>
                                        </p:tav>
                                      </p:tavLst>
                                    </p:anim>
                                    <p:anim calcmode="lin" valueType="num">
                                      <p:cBhvr>
                                        <p:cTn id="143" dur="1000" fill="hold"/>
                                        <p:tgtEl>
                                          <p:spTgt spid="12"/>
                                        </p:tgtEl>
                                        <p:attrNameLst>
                                          <p:attrName>style.rotation</p:attrName>
                                        </p:attrNameLst>
                                      </p:cBhvr>
                                      <p:tavLst>
                                        <p:tav tm="0">
                                          <p:val>
                                            <p:fltVal val="90"/>
                                          </p:val>
                                        </p:tav>
                                        <p:tav tm="100000">
                                          <p:val>
                                            <p:fltVal val="0"/>
                                          </p:val>
                                        </p:tav>
                                      </p:tavLst>
                                    </p:anim>
                                    <p:animEffect transition="in" filter="fade">
                                      <p:cBhvr>
                                        <p:cTn id="144" dur="1000"/>
                                        <p:tgtEl>
                                          <p:spTgt spid="12"/>
                                        </p:tgtEl>
                                      </p:cBhvr>
                                    </p:animEffect>
                                  </p:childTnLst>
                                </p:cTn>
                              </p:par>
                              <p:par>
                                <p:cTn id="145" presetID="31" presetClass="entr" presetSubtype="0" fill="hold" grpId="0" nodeType="withEffect">
                                  <p:stCondLst>
                                    <p:cond delay="500"/>
                                  </p:stCondLst>
                                  <p:childTnLst>
                                    <p:set>
                                      <p:cBhvr>
                                        <p:cTn id="146" dur="1" fill="hold">
                                          <p:stCondLst>
                                            <p:cond delay="0"/>
                                          </p:stCondLst>
                                        </p:cTn>
                                        <p:tgtEl>
                                          <p:spTgt spid="11"/>
                                        </p:tgtEl>
                                        <p:attrNameLst>
                                          <p:attrName>style.visibility</p:attrName>
                                        </p:attrNameLst>
                                      </p:cBhvr>
                                      <p:to>
                                        <p:strVal val="visible"/>
                                      </p:to>
                                    </p:set>
                                    <p:anim calcmode="lin" valueType="num">
                                      <p:cBhvr>
                                        <p:cTn id="147" dur="1000" fill="hold"/>
                                        <p:tgtEl>
                                          <p:spTgt spid="11"/>
                                        </p:tgtEl>
                                        <p:attrNameLst>
                                          <p:attrName>ppt_w</p:attrName>
                                        </p:attrNameLst>
                                      </p:cBhvr>
                                      <p:tavLst>
                                        <p:tav tm="0">
                                          <p:val>
                                            <p:fltVal val="0"/>
                                          </p:val>
                                        </p:tav>
                                        <p:tav tm="100000">
                                          <p:val>
                                            <p:strVal val="#ppt_w"/>
                                          </p:val>
                                        </p:tav>
                                      </p:tavLst>
                                    </p:anim>
                                    <p:anim calcmode="lin" valueType="num">
                                      <p:cBhvr>
                                        <p:cTn id="148" dur="1000" fill="hold"/>
                                        <p:tgtEl>
                                          <p:spTgt spid="11"/>
                                        </p:tgtEl>
                                        <p:attrNameLst>
                                          <p:attrName>ppt_h</p:attrName>
                                        </p:attrNameLst>
                                      </p:cBhvr>
                                      <p:tavLst>
                                        <p:tav tm="0">
                                          <p:val>
                                            <p:fltVal val="0"/>
                                          </p:val>
                                        </p:tav>
                                        <p:tav tm="100000">
                                          <p:val>
                                            <p:strVal val="#ppt_h"/>
                                          </p:val>
                                        </p:tav>
                                      </p:tavLst>
                                    </p:anim>
                                    <p:anim calcmode="lin" valueType="num">
                                      <p:cBhvr>
                                        <p:cTn id="149" dur="1000" fill="hold"/>
                                        <p:tgtEl>
                                          <p:spTgt spid="11"/>
                                        </p:tgtEl>
                                        <p:attrNameLst>
                                          <p:attrName>style.rotation</p:attrName>
                                        </p:attrNameLst>
                                      </p:cBhvr>
                                      <p:tavLst>
                                        <p:tav tm="0">
                                          <p:val>
                                            <p:fltVal val="90"/>
                                          </p:val>
                                        </p:tav>
                                        <p:tav tm="100000">
                                          <p:val>
                                            <p:fltVal val="0"/>
                                          </p:val>
                                        </p:tav>
                                      </p:tavLst>
                                    </p:anim>
                                    <p:animEffect transition="in" filter="fade">
                                      <p:cBhvr>
                                        <p:cTn id="150" dur="1000"/>
                                        <p:tgtEl>
                                          <p:spTgt spid="11"/>
                                        </p:tgtEl>
                                      </p:cBhvr>
                                    </p:animEffect>
                                  </p:childTnLst>
                                </p:cTn>
                              </p:par>
                              <p:par>
                                <p:cTn id="151" presetID="31" presetClass="entr" presetSubtype="0" fill="hold" grpId="0" nodeType="withEffect">
                                  <p:stCondLst>
                                    <p:cond delay="500"/>
                                  </p:stCondLst>
                                  <p:childTnLst>
                                    <p:set>
                                      <p:cBhvr>
                                        <p:cTn id="152" dur="1" fill="hold">
                                          <p:stCondLst>
                                            <p:cond delay="0"/>
                                          </p:stCondLst>
                                        </p:cTn>
                                        <p:tgtEl>
                                          <p:spTgt spid="10"/>
                                        </p:tgtEl>
                                        <p:attrNameLst>
                                          <p:attrName>style.visibility</p:attrName>
                                        </p:attrNameLst>
                                      </p:cBhvr>
                                      <p:to>
                                        <p:strVal val="visible"/>
                                      </p:to>
                                    </p:set>
                                    <p:anim calcmode="lin" valueType="num">
                                      <p:cBhvr>
                                        <p:cTn id="153" dur="1000" fill="hold"/>
                                        <p:tgtEl>
                                          <p:spTgt spid="10"/>
                                        </p:tgtEl>
                                        <p:attrNameLst>
                                          <p:attrName>ppt_w</p:attrName>
                                        </p:attrNameLst>
                                      </p:cBhvr>
                                      <p:tavLst>
                                        <p:tav tm="0">
                                          <p:val>
                                            <p:fltVal val="0"/>
                                          </p:val>
                                        </p:tav>
                                        <p:tav tm="100000">
                                          <p:val>
                                            <p:strVal val="#ppt_w"/>
                                          </p:val>
                                        </p:tav>
                                      </p:tavLst>
                                    </p:anim>
                                    <p:anim calcmode="lin" valueType="num">
                                      <p:cBhvr>
                                        <p:cTn id="154" dur="1000" fill="hold"/>
                                        <p:tgtEl>
                                          <p:spTgt spid="10"/>
                                        </p:tgtEl>
                                        <p:attrNameLst>
                                          <p:attrName>ppt_h</p:attrName>
                                        </p:attrNameLst>
                                      </p:cBhvr>
                                      <p:tavLst>
                                        <p:tav tm="0">
                                          <p:val>
                                            <p:fltVal val="0"/>
                                          </p:val>
                                        </p:tav>
                                        <p:tav tm="100000">
                                          <p:val>
                                            <p:strVal val="#ppt_h"/>
                                          </p:val>
                                        </p:tav>
                                      </p:tavLst>
                                    </p:anim>
                                    <p:anim calcmode="lin" valueType="num">
                                      <p:cBhvr>
                                        <p:cTn id="155" dur="1000" fill="hold"/>
                                        <p:tgtEl>
                                          <p:spTgt spid="10"/>
                                        </p:tgtEl>
                                        <p:attrNameLst>
                                          <p:attrName>style.rotation</p:attrName>
                                        </p:attrNameLst>
                                      </p:cBhvr>
                                      <p:tavLst>
                                        <p:tav tm="0">
                                          <p:val>
                                            <p:fltVal val="90"/>
                                          </p:val>
                                        </p:tav>
                                        <p:tav tm="100000">
                                          <p:val>
                                            <p:fltVal val="0"/>
                                          </p:val>
                                        </p:tav>
                                      </p:tavLst>
                                    </p:anim>
                                    <p:animEffect transition="in" filter="fade">
                                      <p:cBhvr>
                                        <p:cTn id="156" dur="1000"/>
                                        <p:tgtEl>
                                          <p:spTgt spid="10"/>
                                        </p:tgtEl>
                                      </p:cBhvr>
                                    </p:animEffect>
                                  </p:childTnLst>
                                </p:cTn>
                              </p:par>
                              <p:par>
                                <p:cTn id="157" presetID="31" presetClass="entr" presetSubtype="0" fill="hold" grpId="0" nodeType="withEffect">
                                  <p:stCondLst>
                                    <p:cond delay="500"/>
                                  </p:stCondLst>
                                  <p:childTnLst>
                                    <p:set>
                                      <p:cBhvr>
                                        <p:cTn id="158" dur="1" fill="hold">
                                          <p:stCondLst>
                                            <p:cond delay="0"/>
                                          </p:stCondLst>
                                        </p:cTn>
                                        <p:tgtEl>
                                          <p:spTgt spid="9"/>
                                        </p:tgtEl>
                                        <p:attrNameLst>
                                          <p:attrName>style.visibility</p:attrName>
                                        </p:attrNameLst>
                                      </p:cBhvr>
                                      <p:to>
                                        <p:strVal val="visible"/>
                                      </p:to>
                                    </p:set>
                                    <p:anim calcmode="lin" valueType="num">
                                      <p:cBhvr>
                                        <p:cTn id="159" dur="1000" fill="hold"/>
                                        <p:tgtEl>
                                          <p:spTgt spid="9"/>
                                        </p:tgtEl>
                                        <p:attrNameLst>
                                          <p:attrName>ppt_w</p:attrName>
                                        </p:attrNameLst>
                                      </p:cBhvr>
                                      <p:tavLst>
                                        <p:tav tm="0">
                                          <p:val>
                                            <p:fltVal val="0"/>
                                          </p:val>
                                        </p:tav>
                                        <p:tav tm="100000">
                                          <p:val>
                                            <p:strVal val="#ppt_w"/>
                                          </p:val>
                                        </p:tav>
                                      </p:tavLst>
                                    </p:anim>
                                    <p:anim calcmode="lin" valueType="num">
                                      <p:cBhvr>
                                        <p:cTn id="160" dur="1000" fill="hold"/>
                                        <p:tgtEl>
                                          <p:spTgt spid="9"/>
                                        </p:tgtEl>
                                        <p:attrNameLst>
                                          <p:attrName>ppt_h</p:attrName>
                                        </p:attrNameLst>
                                      </p:cBhvr>
                                      <p:tavLst>
                                        <p:tav tm="0">
                                          <p:val>
                                            <p:fltVal val="0"/>
                                          </p:val>
                                        </p:tav>
                                        <p:tav tm="100000">
                                          <p:val>
                                            <p:strVal val="#ppt_h"/>
                                          </p:val>
                                        </p:tav>
                                      </p:tavLst>
                                    </p:anim>
                                    <p:anim calcmode="lin" valueType="num">
                                      <p:cBhvr>
                                        <p:cTn id="161" dur="1000" fill="hold"/>
                                        <p:tgtEl>
                                          <p:spTgt spid="9"/>
                                        </p:tgtEl>
                                        <p:attrNameLst>
                                          <p:attrName>style.rotation</p:attrName>
                                        </p:attrNameLst>
                                      </p:cBhvr>
                                      <p:tavLst>
                                        <p:tav tm="0">
                                          <p:val>
                                            <p:fltVal val="90"/>
                                          </p:val>
                                        </p:tav>
                                        <p:tav tm="100000">
                                          <p:val>
                                            <p:fltVal val="0"/>
                                          </p:val>
                                        </p:tav>
                                      </p:tavLst>
                                    </p:anim>
                                    <p:animEffect transition="in" filter="fade">
                                      <p:cBhvr>
                                        <p:cTn id="162" dur="1000"/>
                                        <p:tgtEl>
                                          <p:spTgt spid="9"/>
                                        </p:tgtEl>
                                      </p:cBhvr>
                                    </p:animEffect>
                                  </p:childTnLst>
                                </p:cTn>
                              </p:par>
                            </p:childTnLst>
                          </p:cTn>
                        </p:par>
                        <p:par>
                          <p:cTn id="163" fill="hold">
                            <p:stCondLst>
                              <p:cond delay="7250"/>
                            </p:stCondLst>
                            <p:childTnLst>
                              <p:par>
                                <p:cTn id="164" presetID="42" presetClass="entr" presetSubtype="0" fill="hold" grpId="0" nodeType="afterEffect">
                                  <p:stCondLst>
                                    <p:cond delay="500"/>
                                  </p:stCondLst>
                                  <p:childTnLst>
                                    <p:set>
                                      <p:cBhvr>
                                        <p:cTn id="165" dur="1" fill="hold">
                                          <p:stCondLst>
                                            <p:cond delay="0"/>
                                          </p:stCondLst>
                                        </p:cTn>
                                        <p:tgtEl>
                                          <p:spTgt spid="63"/>
                                        </p:tgtEl>
                                        <p:attrNameLst>
                                          <p:attrName>style.visibility</p:attrName>
                                        </p:attrNameLst>
                                      </p:cBhvr>
                                      <p:to>
                                        <p:strVal val="visible"/>
                                      </p:to>
                                    </p:set>
                                    <p:animEffect transition="in" filter="fade">
                                      <p:cBhvr>
                                        <p:cTn id="166" dur="1000"/>
                                        <p:tgtEl>
                                          <p:spTgt spid="63"/>
                                        </p:tgtEl>
                                      </p:cBhvr>
                                    </p:animEffect>
                                    <p:anim calcmode="lin" valueType="num">
                                      <p:cBhvr>
                                        <p:cTn id="167" dur="1000" fill="hold"/>
                                        <p:tgtEl>
                                          <p:spTgt spid="63"/>
                                        </p:tgtEl>
                                        <p:attrNameLst>
                                          <p:attrName>ppt_x</p:attrName>
                                        </p:attrNameLst>
                                      </p:cBhvr>
                                      <p:tavLst>
                                        <p:tav tm="0">
                                          <p:val>
                                            <p:strVal val="#ppt_x"/>
                                          </p:val>
                                        </p:tav>
                                        <p:tav tm="100000">
                                          <p:val>
                                            <p:strVal val="#ppt_x"/>
                                          </p:val>
                                        </p:tav>
                                      </p:tavLst>
                                    </p:anim>
                                    <p:anim calcmode="lin" valueType="num">
                                      <p:cBhvr>
                                        <p:cTn id="168" dur="1000" fill="hold"/>
                                        <p:tgtEl>
                                          <p:spTgt spid="63"/>
                                        </p:tgtEl>
                                        <p:attrNameLst>
                                          <p:attrName>ppt_y</p:attrName>
                                        </p:attrNameLst>
                                      </p:cBhvr>
                                      <p:tavLst>
                                        <p:tav tm="0">
                                          <p:val>
                                            <p:strVal val="#ppt_y+.1"/>
                                          </p:val>
                                        </p:tav>
                                        <p:tav tm="100000">
                                          <p:val>
                                            <p:strVal val="#ppt_y"/>
                                          </p:val>
                                        </p:tav>
                                      </p:tavLst>
                                    </p:anim>
                                  </p:childTnLst>
                                </p:cTn>
                              </p:par>
                            </p:childTnLst>
                          </p:cTn>
                        </p:par>
                        <p:par>
                          <p:cTn id="169" fill="hold">
                            <p:stCondLst>
                              <p:cond delay="8750"/>
                            </p:stCondLst>
                            <p:childTnLst>
                              <p:par>
                                <p:cTn id="170" presetID="16" presetClass="entr" presetSubtype="37" fill="hold" grpId="0" nodeType="afterEffect">
                                  <p:stCondLst>
                                    <p:cond delay="250"/>
                                  </p:stCondLst>
                                  <p:childTnLst>
                                    <p:set>
                                      <p:cBhvr>
                                        <p:cTn id="171" dur="1" fill="hold">
                                          <p:stCondLst>
                                            <p:cond delay="0"/>
                                          </p:stCondLst>
                                        </p:cTn>
                                        <p:tgtEl>
                                          <p:spTgt spid="67"/>
                                        </p:tgtEl>
                                        <p:attrNameLst>
                                          <p:attrName>style.visibility</p:attrName>
                                        </p:attrNameLst>
                                      </p:cBhvr>
                                      <p:to>
                                        <p:strVal val="visible"/>
                                      </p:to>
                                    </p:set>
                                    <p:animEffect transition="in" filter="barn(outVertical)">
                                      <p:cBhvr>
                                        <p:cTn id="172" dur="500"/>
                                        <p:tgtEl>
                                          <p:spTgt spid="67"/>
                                        </p:tgtEl>
                                      </p:cBhvr>
                                    </p:animEffect>
                                  </p:childTnLst>
                                </p:cTn>
                              </p:par>
                              <p:par>
                                <p:cTn id="173" presetID="22" presetClass="entr" presetSubtype="8" fill="hold" nodeType="withEffect">
                                  <p:stCondLst>
                                    <p:cond delay="250"/>
                                  </p:stCondLst>
                                  <p:childTnLst>
                                    <p:set>
                                      <p:cBhvr>
                                        <p:cTn id="174" dur="1" fill="hold">
                                          <p:stCondLst>
                                            <p:cond delay="0"/>
                                          </p:stCondLst>
                                        </p:cTn>
                                        <p:tgtEl>
                                          <p:spTgt spid="71"/>
                                        </p:tgtEl>
                                        <p:attrNameLst>
                                          <p:attrName>style.visibility</p:attrName>
                                        </p:attrNameLst>
                                      </p:cBhvr>
                                      <p:to>
                                        <p:strVal val="visible"/>
                                      </p:to>
                                    </p:set>
                                    <p:animEffect transition="in" filter="wipe(left)">
                                      <p:cBhvr>
                                        <p:cTn id="175" dur="500"/>
                                        <p:tgtEl>
                                          <p:spTgt spid="71"/>
                                        </p:tgtEl>
                                      </p:cBhvr>
                                    </p:animEffect>
                                  </p:childTnLst>
                                </p:cTn>
                              </p:par>
                            </p:childTnLst>
                          </p:cTn>
                        </p:par>
                        <p:par>
                          <p:cTn id="176" fill="hold">
                            <p:stCondLst>
                              <p:cond delay="9500"/>
                            </p:stCondLst>
                            <p:childTnLst>
                              <p:par>
                                <p:cTn id="177" presetID="53" presetClass="entr" presetSubtype="16" fill="hold" grpId="0" nodeType="afterEffect">
                                  <p:stCondLst>
                                    <p:cond delay="500"/>
                                  </p:stCondLst>
                                  <p:childTnLst>
                                    <p:set>
                                      <p:cBhvr>
                                        <p:cTn id="178" dur="1" fill="hold">
                                          <p:stCondLst>
                                            <p:cond delay="0"/>
                                          </p:stCondLst>
                                        </p:cTn>
                                        <p:tgtEl>
                                          <p:spTgt spid="70"/>
                                        </p:tgtEl>
                                        <p:attrNameLst>
                                          <p:attrName>style.visibility</p:attrName>
                                        </p:attrNameLst>
                                      </p:cBhvr>
                                      <p:to>
                                        <p:strVal val="visible"/>
                                      </p:to>
                                    </p:set>
                                    <p:anim calcmode="lin" valueType="num">
                                      <p:cBhvr>
                                        <p:cTn id="179" dur="500" fill="hold"/>
                                        <p:tgtEl>
                                          <p:spTgt spid="70"/>
                                        </p:tgtEl>
                                        <p:attrNameLst>
                                          <p:attrName>ppt_w</p:attrName>
                                        </p:attrNameLst>
                                      </p:cBhvr>
                                      <p:tavLst>
                                        <p:tav tm="0">
                                          <p:val>
                                            <p:fltVal val="0"/>
                                          </p:val>
                                        </p:tav>
                                        <p:tav tm="100000">
                                          <p:val>
                                            <p:strVal val="#ppt_w"/>
                                          </p:val>
                                        </p:tav>
                                      </p:tavLst>
                                    </p:anim>
                                    <p:anim calcmode="lin" valueType="num">
                                      <p:cBhvr>
                                        <p:cTn id="180" dur="500" fill="hold"/>
                                        <p:tgtEl>
                                          <p:spTgt spid="70"/>
                                        </p:tgtEl>
                                        <p:attrNameLst>
                                          <p:attrName>ppt_h</p:attrName>
                                        </p:attrNameLst>
                                      </p:cBhvr>
                                      <p:tavLst>
                                        <p:tav tm="0">
                                          <p:val>
                                            <p:fltVal val="0"/>
                                          </p:val>
                                        </p:tav>
                                        <p:tav tm="100000">
                                          <p:val>
                                            <p:strVal val="#ppt_h"/>
                                          </p:val>
                                        </p:tav>
                                      </p:tavLst>
                                    </p:anim>
                                    <p:animEffect transition="in" filter="fade">
                                      <p:cBhvr>
                                        <p:cTn id="181" dur="500"/>
                                        <p:tgtEl>
                                          <p:spTgt spid="70"/>
                                        </p:tgtEl>
                                      </p:cBhvr>
                                    </p:animEffect>
                                  </p:childTnLst>
                                </p:cTn>
                              </p:par>
                            </p:childTnLst>
                          </p:cTn>
                        </p:par>
                        <p:par>
                          <p:cTn id="182" fill="hold">
                            <p:stCondLst>
                              <p:cond delay="10500"/>
                            </p:stCondLst>
                            <p:childTnLst>
                              <p:par>
                                <p:cTn id="183" presetID="22" presetClass="entr" presetSubtype="8" fill="hold" grpId="0" nodeType="afterEffect">
                                  <p:stCondLst>
                                    <p:cond delay="500"/>
                                  </p:stCondLst>
                                  <p:childTnLst>
                                    <p:set>
                                      <p:cBhvr>
                                        <p:cTn id="184" dur="1" fill="hold">
                                          <p:stCondLst>
                                            <p:cond delay="0"/>
                                          </p:stCondLst>
                                        </p:cTn>
                                        <p:tgtEl>
                                          <p:spTgt spid="68"/>
                                        </p:tgtEl>
                                        <p:attrNameLst>
                                          <p:attrName>style.visibility</p:attrName>
                                        </p:attrNameLst>
                                      </p:cBhvr>
                                      <p:to>
                                        <p:strVal val="visible"/>
                                      </p:to>
                                    </p:set>
                                    <p:animEffect transition="in" filter="wipe(left)">
                                      <p:cBhvr>
                                        <p:cTn id="185" dur="500"/>
                                        <p:tgtEl>
                                          <p:spTgt spid="68"/>
                                        </p:tgtEl>
                                      </p:cBhvr>
                                    </p:animEffect>
                                  </p:childTnLst>
                                </p:cTn>
                              </p:par>
                            </p:childTnLst>
                          </p:cTn>
                        </p:par>
                      </p:childTnLst>
                    </p:cTn>
                  </p:par>
                  <p:par>
                    <p:cTn id="186" fill="hold">
                      <p:stCondLst>
                        <p:cond delay="indefinite"/>
                      </p:stCondLst>
                      <p:childTnLst>
                        <p:par>
                          <p:cTn id="187" fill="hold">
                            <p:stCondLst>
                              <p:cond delay="0"/>
                            </p:stCondLst>
                            <p:childTnLst>
                              <p:par>
                                <p:cTn id="188" presetID="45" presetClass="entr" presetSubtype="0" fill="hold" grpId="0" nodeType="clickEffect">
                                  <p:stCondLst>
                                    <p:cond delay="0"/>
                                  </p:stCondLst>
                                  <p:childTnLst>
                                    <p:set>
                                      <p:cBhvr>
                                        <p:cTn id="189" dur="1" fill="hold">
                                          <p:stCondLst>
                                            <p:cond delay="0"/>
                                          </p:stCondLst>
                                        </p:cTn>
                                        <p:tgtEl>
                                          <p:spTgt spid="8"/>
                                        </p:tgtEl>
                                        <p:attrNameLst>
                                          <p:attrName>style.visibility</p:attrName>
                                        </p:attrNameLst>
                                      </p:cBhvr>
                                      <p:to>
                                        <p:strVal val="visible"/>
                                      </p:to>
                                    </p:set>
                                    <p:animEffect transition="in" filter="fade">
                                      <p:cBhvr>
                                        <p:cTn id="190" dur="2000"/>
                                        <p:tgtEl>
                                          <p:spTgt spid="8"/>
                                        </p:tgtEl>
                                      </p:cBhvr>
                                    </p:animEffect>
                                    <p:anim calcmode="lin" valueType="num">
                                      <p:cBhvr>
                                        <p:cTn id="191" dur="2000" fill="hold"/>
                                        <p:tgtEl>
                                          <p:spTgt spid="8"/>
                                        </p:tgtEl>
                                        <p:attrNameLst>
                                          <p:attrName>ppt_w</p:attrName>
                                        </p:attrNameLst>
                                      </p:cBhvr>
                                      <p:tavLst>
                                        <p:tav tm="0" fmla="#ppt_w*sin(2.5*pi*$)">
                                          <p:val>
                                            <p:fltVal val="0"/>
                                          </p:val>
                                        </p:tav>
                                        <p:tav tm="100000">
                                          <p:val>
                                            <p:fltVal val="1"/>
                                          </p:val>
                                        </p:tav>
                                      </p:tavLst>
                                    </p:anim>
                                    <p:anim calcmode="lin" valueType="num">
                                      <p:cBhvr>
                                        <p:cTn id="192" dur="2000" fill="hold"/>
                                        <p:tgtEl>
                                          <p:spTgt spid="8"/>
                                        </p:tgtEl>
                                        <p:attrNameLst>
                                          <p:attrName>ppt_h</p:attrName>
                                        </p:attrNameLst>
                                      </p:cBhvr>
                                      <p:tavLst>
                                        <p:tav tm="0">
                                          <p:val>
                                            <p:strVal val="#ppt_h"/>
                                          </p:val>
                                        </p:tav>
                                        <p:tav tm="100000">
                                          <p:val>
                                            <p:strVal val="#ppt_h"/>
                                          </p:val>
                                        </p:tav>
                                      </p:tavLst>
                                    </p:anim>
                                  </p:childTnLst>
                                </p:cTn>
                              </p:par>
                            </p:childTnLst>
                          </p:cTn>
                        </p:par>
                        <p:par>
                          <p:cTn id="193" fill="hold">
                            <p:stCondLst>
                              <p:cond delay="2000"/>
                            </p:stCondLst>
                            <p:childTnLst>
                              <p:par>
                                <p:cTn id="194" presetID="22" presetClass="entr" presetSubtype="8" fill="hold" grpId="0" nodeType="afterEffect">
                                  <p:stCondLst>
                                    <p:cond delay="750"/>
                                  </p:stCondLst>
                                  <p:childTnLst>
                                    <p:set>
                                      <p:cBhvr>
                                        <p:cTn id="195" dur="1" fill="hold">
                                          <p:stCondLst>
                                            <p:cond delay="0"/>
                                          </p:stCondLst>
                                        </p:cTn>
                                        <p:tgtEl>
                                          <p:spTgt spid="58"/>
                                        </p:tgtEl>
                                        <p:attrNameLst>
                                          <p:attrName>style.visibility</p:attrName>
                                        </p:attrNameLst>
                                      </p:cBhvr>
                                      <p:to>
                                        <p:strVal val="visible"/>
                                      </p:to>
                                    </p:set>
                                    <p:animEffect transition="in" filter="wipe(left)">
                                      <p:cBhvr>
                                        <p:cTn id="196" dur="2000"/>
                                        <p:tgtEl>
                                          <p:spTgt spid="58"/>
                                        </p:tgtEl>
                                      </p:cBhvr>
                                    </p:animEffect>
                                  </p:childTnLst>
                                </p:cTn>
                              </p:par>
                            </p:childTnLst>
                          </p:cTn>
                        </p:par>
                        <p:par>
                          <p:cTn id="197" fill="hold">
                            <p:stCondLst>
                              <p:cond delay="4750"/>
                            </p:stCondLst>
                            <p:childTnLst>
                              <p:par>
                                <p:cTn id="198" presetID="31" presetClass="entr" presetSubtype="0" fill="hold" grpId="0" nodeType="afterEffect">
                                  <p:stCondLst>
                                    <p:cond delay="250"/>
                                  </p:stCondLst>
                                  <p:childTnLst>
                                    <p:set>
                                      <p:cBhvr>
                                        <p:cTn id="199" dur="1" fill="hold">
                                          <p:stCondLst>
                                            <p:cond delay="0"/>
                                          </p:stCondLst>
                                        </p:cTn>
                                        <p:tgtEl>
                                          <p:spTgt spid="7"/>
                                        </p:tgtEl>
                                        <p:attrNameLst>
                                          <p:attrName>style.visibility</p:attrName>
                                        </p:attrNameLst>
                                      </p:cBhvr>
                                      <p:to>
                                        <p:strVal val="visible"/>
                                      </p:to>
                                    </p:set>
                                    <p:anim calcmode="lin" valueType="num">
                                      <p:cBhvr>
                                        <p:cTn id="200" dur="1000" fill="hold"/>
                                        <p:tgtEl>
                                          <p:spTgt spid="7"/>
                                        </p:tgtEl>
                                        <p:attrNameLst>
                                          <p:attrName>ppt_w</p:attrName>
                                        </p:attrNameLst>
                                      </p:cBhvr>
                                      <p:tavLst>
                                        <p:tav tm="0">
                                          <p:val>
                                            <p:fltVal val="0"/>
                                          </p:val>
                                        </p:tav>
                                        <p:tav tm="100000">
                                          <p:val>
                                            <p:strVal val="#ppt_w"/>
                                          </p:val>
                                        </p:tav>
                                      </p:tavLst>
                                    </p:anim>
                                    <p:anim calcmode="lin" valueType="num">
                                      <p:cBhvr>
                                        <p:cTn id="201" dur="1000" fill="hold"/>
                                        <p:tgtEl>
                                          <p:spTgt spid="7"/>
                                        </p:tgtEl>
                                        <p:attrNameLst>
                                          <p:attrName>ppt_h</p:attrName>
                                        </p:attrNameLst>
                                      </p:cBhvr>
                                      <p:tavLst>
                                        <p:tav tm="0">
                                          <p:val>
                                            <p:fltVal val="0"/>
                                          </p:val>
                                        </p:tav>
                                        <p:tav tm="100000">
                                          <p:val>
                                            <p:strVal val="#ppt_h"/>
                                          </p:val>
                                        </p:tav>
                                      </p:tavLst>
                                    </p:anim>
                                    <p:anim calcmode="lin" valueType="num">
                                      <p:cBhvr>
                                        <p:cTn id="202" dur="1000" fill="hold"/>
                                        <p:tgtEl>
                                          <p:spTgt spid="7"/>
                                        </p:tgtEl>
                                        <p:attrNameLst>
                                          <p:attrName>style.rotation</p:attrName>
                                        </p:attrNameLst>
                                      </p:cBhvr>
                                      <p:tavLst>
                                        <p:tav tm="0">
                                          <p:val>
                                            <p:fltVal val="90"/>
                                          </p:val>
                                        </p:tav>
                                        <p:tav tm="100000">
                                          <p:val>
                                            <p:fltVal val="0"/>
                                          </p:val>
                                        </p:tav>
                                      </p:tavLst>
                                    </p:anim>
                                    <p:animEffect transition="in" filter="fade">
                                      <p:cBhvr>
                                        <p:cTn id="203" dur="1000"/>
                                        <p:tgtEl>
                                          <p:spTgt spid="7"/>
                                        </p:tgtEl>
                                      </p:cBhvr>
                                    </p:animEffect>
                                  </p:childTnLst>
                                </p:cTn>
                              </p:par>
                              <p:par>
                                <p:cTn id="204" presetID="31" presetClass="entr" presetSubtype="0" fill="hold" grpId="0" nodeType="withEffect">
                                  <p:stCondLst>
                                    <p:cond delay="250"/>
                                  </p:stCondLst>
                                  <p:childTnLst>
                                    <p:set>
                                      <p:cBhvr>
                                        <p:cTn id="205" dur="1" fill="hold">
                                          <p:stCondLst>
                                            <p:cond delay="0"/>
                                          </p:stCondLst>
                                        </p:cTn>
                                        <p:tgtEl>
                                          <p:spTgt spid="55"/>
                                        </p:tgtEl>
                                        <p:attrNameLst>
                                          <p:attrName>style.visibility</p:attrName>
                                        </p:attrNameLst>
                                      </p:cBhvr>
                                      <p:to>
                                        <p:strVal val="visible"/>
                                      </p:to>
                                    </p:set>
                                    <p:anim calcmode="lin" valueType="num">
                                      <p:cBhvr>
                                        <p:cTn id="206" dur="1000" fill="hold"/>
                                        <p:tgtEl>
                                          <p:spTgt spid="55"/>
                                        </p:tgtEl>
                                        <p:attrNameLst>
                                          <p:attrName>ppt_w</p:attrName>
                                        </p:attrNameLst>
                                      </p:cBhvr>
                                      <p:tavLst>
                                        <p:tav tm="0">
                                          <p:val>
                                            <p:fltVal val="0"/>
                                          </p:val>
                                        </p:tav>
                                        <p:tav tm="100000">
                                          <p:val>
                                            <p:strVal val="#ppt_w"/>
                                          </p:val>
                                        </p:tav>
                                      </p:tavLst>
                                    </p:anim>
                                    <p:anim calcmode="lin" valueType="num">
                                      <p:cBhvr>
                                        <p:cTn id="207" dur="1000" fill="hold"/>
                                        <p:tgtEl>
                                          <p:spTgt spid="55"/>
                                        </p:tgtEl>
                                        <p:attrNameLst>
                                          <p:attrName>ppt_h</p:attrName>
                                        </p:attrNameLst>
                                      </p:cBhvr>
                                      <p:tavLst>
                                        <p:tav tm="0">
                                          <p:val>
                                            <p:fltVal val="0"/>
                                          </p:val>
                                        </p:tav>
                                        <p:tav tm="100000">
                                          <p:val>
                                            <p:strVal val="#ppt_h"/>
                                          </p:val>
                                        </p:tav>
                                      </p:tavLst>
                                    </p:anim>
                                    <p:anim calcmode="lin" valueType="num">
                                      <p:cBhvr>
                                        <p:cTn id="208" dur="1000" fill="hold"/>
                                        <p:tgtEl>
                                          <p:spTgt spid="55"/>
                                        </p:tgtEl>
                                        <p:attrNameLst>
                                          <p:attrName>style.rotation</p:attrName>
                                        </p:attrNameLst>
                                      </p:cBhvr>
                                      <p:tavLst>
                                        <p:tav tm="0">
                                          <p:val>
                                            <p:fltVal val="90"/>
                                          </p:val>
                                        </p:tav>
                                        <p:tav tm="100000">
                                          <p:val>
                                            <p:fltVal val="0"/>
                                          </p:val>
                                        </p:tav>
                                      </p:tavLst>
                                    </p:anim>
                                    <p:animEffect transition="in" filter="fade">
                                      <p:cBhvr>
                                        <p:cTn id="209" dur="1000"/>
                                        <p:tgtEl>
                                          <p:spTgt spid="55"/>
                                        </p:tgtEl>
                                      </p:cBhvr>
                                    </p:animEffect>
                                  </p:childTnLst>
                                </p:cTn>
                              </p:par>
                              <p:par>
                                <p:cTn id="210" presetID="31" presetClass="entr" presetSubtype="0" fill="hold" grpId="0" nodeType="withEffect">
                                  <p:stCondLst>
                                    <p:cond delay="250"/>
                                  </p:stCondLst>
                                  <p:childTnLst>
                                    <p:set>
                                      <p:cBhvr>
                                        <p:cTn id="211" dur="1" fill="hold">
                                          <p:stCondLst>
                                            <p:cond delay="0"/>
                                          </p:stCondLst>
                                        </p:cTn>
                                        <p:tgtEl>
                                          <p:spTgt spid="54"/>
                                        </p:tgtEl>
                                        <p:attrNameLst>
                                          <p:attrName>style.visibility</p:attrName>
                                        </p:attrNameLst>
                                      </p:cBhvr>
                                      <p:to>
                                        <p:strVal val="visible"/>
                                      </p:to>
                                    </p:set>
                                    <p:anim calcmode="lin" valueType="num">
                                      <p:cBhvr>
                                        <p:cTn id="212" dur="1000" fill="hold"/>
                                        <p:tgtEl>
                                          <p:spTgt spid="54"/>
                                        </p:tgtEl>
                                        <p:attrNameLst>
                                          <p:attrName>ppt_w</p:attrName>
                                        </p:attrNameLst>
                                      </p:cBhvr>
                                      <p:tavLst>
                                        <p:tav tm="0">
                                          <p:val>
                                            <p:fltVal val="0"/>
                                          </p:val>
                                        </p:tav>
                                        <p:tav tm="100000">
                                          <p:val>
                                            <p:strVal val="#ppt_w"/>
                                          </p:val>
                                        </p:tav>
                                      </p:tavLst>
                                    </p:anim>
                                    <p:anim calcmode="lin" valueType="num">
                                      <p:cBhvr>
                                        <p:cTn id="213" dur="1000" fill="hold"/>
                                        <p:tgtEl>
                                          <p:spTgt spid="54"/>
                                        </p:tgtEl>
                                        <p:attrNameLst>
                                          <p:attrName>ppt_h</p:attrName>
                                        </p:attrNameLst>
                                      </p:cBhvr>
                                      <p:tavLst>
                                        <p:tav tm="0">
                                          <p:val>
                                            <p:fltVal val="0"/>
                                          </p:val>
                                        </p:tav>
                                        <p:tav tm="100000">
                                          <p:val>
                                            <p:strVal val="#ppt_h"/>
                                          </p:val>
                                        </p:tav>
                                      </p:tavLst>
                                    </p:anim>
                                    <p:anim calcmode="lin" valueType="num">
                                      <p:cBhvr>
                                        <p:cTn id="214" dur="1000" fill="hold"/>
                                        <p:tgtEl>
                                          <p:spTgt spid="54"/>
                                        </p:tgtEl>
                                        <p:attrNameLst>
                                          <p:attrName>style.rotation</p:attrName>
                                        </p:attrNameLst>
                                      </p:cBhvr>
                                      <p:tavLst>
                                        <p:tav tm="0">
                                          <p:val>
                                            <p:fltVal val="90"/>
                                          </p:val>
                                        </p:tav>
                                        <p:tav tm="100000">
                                          <p:val>
                                            <p:fltVal val="0"/>
                                          </p:val>
                                        </p:tav>
                                      </p:tavLst>
                                    </p:anim>
                                    <p:animEffect transition="in" filter="fade">
                                      <p:cBhvr>
                                        <p:cTn id="215" dur="1000"/>
                                        <p:tgtEl>
                                          <p:spTgt spid="54"/>
                                        </p:tgtEl>
                                      </p:cBhvr>
                                    </p:animEffect>
                                  </p:childTnLst>
                                </p:cTn>
                              </p:par>
                              <p:par>
                                <p:cTn id="216" presetID="31" presetClass="entr" presetSubtype="0" fill="hold" grpId="0" nodeType="withEffect">
                                  <p:stCondLst>
                                    <p:cond delay="250"/>
                                  </p:stCondLst>
                                  <p:childTnLst>
                                    <p:set>
                                      <p:cBhvr>
                                        <p:cTn id="217" dur="1" fill="hold">
                                          <p:stCondLst>
                                            <p:cond delay="0"/>
                                          </p:stCondLst>
                                        </p:cTn>
                                        <p:tgtEl>
                                          <p:spTgt spid="53"/>
                                        </p:tgtEl>
                                        <p:attrNameLst>
                                          <p:attrName>style.visibility</p:attrName>
                                        </p:attrNameLst>
                                      </p:cBhvr>
                                      <p:to>
                                        <p:strVal val="visible"/>
                                      </p:to>
                                    </p:set>
                                    <p:anim calcmode="lin" valueType="num">
                                      <p:cBhvr>
                                        <p:cTn id="218" dur="1000" fill="hold"/>
                                        <p:tgtEl>
                                          <p:spTgt spid="53"/>
                                        </p:tgtEl>
                                        <p:attrNameLst>
                                          <p:attrName>ppt_w</p:attrName>
                                        </p:attrNameLst>
                                      </p:cBhvr>
                                      <p:tavLst>
                                        <p:tav tm="0">
                                          <p:val>
                                            <p:fltVal val="0"/>
                                          </p:val>
                                        </p:tav>
                                        <p:tav tm="100000">
                                          <p:val>
                                            <p:strVal val="#ppt_w"/>
                                          </p:val>
                                        </p:tav>
                                      </p:tavLst>
                                    </p:anim>
                                    <p:anim calcmode="lin" valueType="num">
                                      <p:cBhvr>
                                        <p:cTn id="219" dur="1000" fill="hold"/>
                                        <p:tgtEl>
                                          <p:spTgt spid="53"/>
                                        </p:tgtEl>
                                        <p:attrNameLst>
                                          <p:attrName>ppt_h</p:attrName>
                                        </p:attrNameLst>
                                      </p:cBhvr>
                                      <p:tavLst>
                                        <p:tav tm="0">
                                          <p:val>
                                            <p:fltVal val="0"/>
                                          </p:val>
                                        </p:tav>
                                        <p:tav tm="100000">
                                          <p:val>
                                            <p:strVal val="#ppt_h"/>
                                          </p:val>
                                        </p:tav>
                                      </p:tavLst>
                                    </p:anim>
                                    <p:anim calcmode="lin" valueType="num">
                                      <p:cBhvr>
                                        <p:cTn id="220" dur="1000" fill="hold"/>
                                        <p:tgtEl>
                                          <p:spTgt spid="53"/>
                                        </p:tgtEl>
                                        <p:attrNameLst>
                                          <p:attrName>style.rotation</p:attrName>
                                        </p:attrNameLst>
                                      </p:cBhvr>
                                      <p:tavLst>
                                        <p:tav tm="0">
                                          <p:val>
                                            <p:fltVal val="90"/>
                                          </p:val>
                                        </p:tav>
                                        <p:tav tm="100000">
                                          <p:val>
                                            <p:fltVal val="0"/>
                                          </p:val>
                                        </p:tav>
                                      </p:tavLst>
                                    </p:anim>
                                    <p:animEffect transition="in" filter="fade">
                                      <p:cBhvr>
                                        <p:cTn id="221" dur="1000"/>
                                        <p:tgtEl>
                                          <p:spTgt spid="53"/>
                                        </p:tgtEl>
                                      </p:cBhvr>
                                    </p:animEffect>
                                  </p:childTnLst>
                                </p:cTn>
                              </p:par>
                              <p:par>
                                <p:cTn id="222" presetID="31" presetClass="entr" presetSubtype="0" fill="hold" grpId="0" nodeType="withEffect">
                                  <p:stCondLst>
                                    <p:cond delay="250"/>
                                  </p:stCondLst>
                                  <p:childTnLst>
                                    <p:set>
                                      <p:cBhvr>
                                        <p:cTn id="223" dur="1" fill="hold">
                                          <p:stCondLst>
                                            <p:cond delay="0"/>
                                          </p:stCondLst>
                                        </p:cTn>
                                        <p:tgtEl>
                                          <p:spTgt spid="52"/>
                                        </p:tgtEl>
                                        <p:attrNameLst>
                                          <p:attrName>style.visibility</p:attrName>
                                        </p:attrNameLst>
                                      </p:cBhvr>
                                      <p:to>
                                        <p:strVal val="visible"/>
                                      </p:to>
                                    </p:set>
                                    <p:anim calcmode="lin" valueType="num">
                                      <p:cBhvr>
                                        <p:cTn id="224" dur="1000" fill="hold"/>
                                        <p:tgtEl>
                                          <p:spTgt spid="52"/>
                                        </p:tgtEl>
                                        <p:attrNameLst>
                                          <p:attrName>ppt_w</p:attrName>
                                        </p:attrNameLst>
                                      </p:cBhvr>
                                      <p:tavLst>
                                        <p:tav tm="0">
                                          <p:val>
                                            <p:fltVal val="0"/>
                                          </p:val>
                                        </p:tav>
                                        <p:tav tm="100000">
                                          <p:val>
                                            <p:strVal val="#ppt_w"/>
                                          </p:val>
                                        </p:tav>
                                      </p:tavLst>
                                    </p:anim>
                                    <p:anim calcmode="lin" valueType="num">
                                      <p:cBhvr>
                                        <p:cTn id="225" dur="1000" fill="hold"/>
                                        <p:tgtEl>
                                          <p:spTgt spid="52"/>
                                        </p:tgtEl>
                                        <p:attrNameLst>
                                          <p:attrName>ppt_h</p:attrName>
                                        </p:attrNameLst>
                                      </p:cBhvr>
                                      <p:tavLst>
                                        <p:tav tm="0">
                                          <p:val>
                                            <p:fltVal val="0"/>
                                          </p:val>
                                        </p:tav>
                                        <p:tav tm="100000">
                                          <p:val>
                                            <p:strVal val="#ppt_h"/>
                                          </p:val>
                                        </p:tav>
                                      </p:tavLst>
                                    </p:anim>
                                    <p:anim calcmode="lin" valueType="num">
                                      <p:cBhvr>
                                        <p:cTn id="226" dur="1000" fill="hold"/>
                                        <p:tgtEl>
                                          <p:spTgt spid="52"/>
                                        </p:tgtEl>
                                        <p:attrNameLst>
                                          <p:attrName>style.rotation</p:attrName>
                                        </p:attrNameLst>
                                      </p:cBhvr>
                                      <p:tavLst>
                                        <p:tav tm="0">
                                          <p:val>
                                            <p:fltVal val="90"/>
                                          </p:val>
                                        </p:tav>
                                        <p:tav tm="100000">
                                          <p:val>
                                            <p:fltVal val="0"/>
                                          </p:val>
                                        </p:tav>
                                      </p:tavLst>
                                    </p:anim>
                                    <p:animEffect transition="in" filter="fade">
                                      <p:cBhvr>
                                        <p:cTn id="227" dur="1000"/>
                                        <p:tgtEl>
                                          <p:spTgt spid="52"/>
                                        </p:tgtEl>
                                      </p:cBhvr>
                                    </p:animEffect>
                                  </p:childTnLst>
                                </p:cTn>
                              </p:par>
                              <p:par>
                                <p:cTn id="228" presetID="31" presetClass="entr" presetSubtype="0" fill="hold" grpId="0" nodeType="withEffect">
                                  <p:stCondLst>
                                    <p:cond delay="250"/>
                                  </p:stCondLst>
                                  <p:childTnLst>
                                    <p:set>
                                      <p:cBhvr>
                                        <p:cTn id="229" dur="1" fill="hold">
                                          <p:stCondLst>
                                            <p:cond delay="0"/>
                                          </p:stCondLst>
                                        </p:cTn>
                                        <p:tgtEl>
                                          <p:spTgt spid="51"/>
                                        </p:tgtEl>
                                        <p:attrNameLst>
                                          <p:attrName>style.visibility</p:attrName>
                                        </p:attrNameLst>
                                      </p:cBhvr>
                                      <p:to>
                                        <p:strVal val="visible"/>
                                      </p:to>
                                    </p:set>
                                    <p:anim calcmode="lin" valueType="num">
                                      <p:cBhvr>
                                        <p:cTn id="230" dur="1000" fill="hold"/>
                                        <p:tgtEl>
                                          <p:spTgt spid="51"/>
                                        </p:tgtEl>
                                        <p:attrNameLst>
                                          <p:attrName>ppt_w</p:attrName>
                                        </p:attrNameLst>
                                      </p:cBhvr>
                                      <p:tavLst>
                                        <p:tav tm="0">
                                          <p:val>
                                            <p:fltVal val="0"/>
                                          </p:val>
                                        </p:tav>
                                        <p:tav tm="100000">
                                          <p:val>
                                            <p:strVal val="#ppt_w"/>
                                          </p:val>
                                        </p:tav>
                                      </p:tavLst>
                                    </p:anim>
                                    <p:anim calcmode="lin" valueType="num">
                                      <p:cBhvr>
                                        <p:cTn id="231" dur="1000" fill="hold"/>
                                        <p:tgtEl>
                                          <p:spTgt spid="51"/>
                                        </p:tgtEl>
                                        <p:attrNameLst>
                                          <p:attrName>ppt_h</p:attrName>
                                        </p:attrNameLst>
                                      </p:cBhvr>
                                      <p:tavLst>
                                        <p:tav tm="0">
                                          <p:val>
                                            <p:fltVal val="0"/>
                                          </p:val>
                                        </p:tav>
                                        <p:tav tm="100000">
                                          <p:val>
                                            <p:strVal val="#ppt_h"/>
                                          </p:val>
                                        </p:tav>
                                      </p:tavLst>
                                    </p:anim>
                                    <p:anim calcmode="lin" valueType="num">
                                      <p:cBhvr>
                                        <p:cTn id="232" dur="1000" fill="hold"/>
                                        <p:tgtEl>
                                          <p:spTgt spid="51"/>
                                        </p:tgtEl>
                                        <p:attrNameLst>
                                          <p:attrName>style.rotation</p:attrName>
                                        </p:attrNameLst>
                                      </p:cBhvr>
                                      <p:tavLst>
                                        <p:tav tm="0">
                                          <p:val>
                                            <p:fltVal val="90"/>
                                          </p:val>
                                        </p:tav>
                                        <p:tav tm="100000">
                                          <p:val>
                                            <p:fltVal val="0"/>
                                          </p:val>
                                        </p:tav>
                                      </p:tavLst>
                                    </p:anim>
                                    <p:animEffect transition="in" filter="fade">
                                      <p:cBhvr>
                                        <p:cTn id="233" dur="1000"/>
                                        <p:tgtEl>
                                          <p:spTgt spid="51"/>
                                        </p:tgtEl>
                                      </p:cBhvr>
                                    </p:animEffect>
                                  </p:childTnLst>
                                </p:cTn>
                              </p:par>
                              <p:par>
                                <p:cTn id="234" presetID="31" presetClass="entr" presetSubtype="0" fill="hold" grpId="0" nodeType="withEffect">
                                  <p:stCondLst>
                                    <p:cond delay="250"/>
                                  </p:stCondLst>
                                  <p:childTnLst>
                                    <p:set>
                                      <p:cBhvr>
                                        <p:cTn id="235" dur="1" fill="hold">
                                          <p:stCondLst>
                                            <p:cond delay="0"/>
                                          </p:stCondLst>
                                        </p:cTn>
                                        <p:tgtEl>
                                          <p:spTgt spid="50"/>
                                        </p:tgtEl>
                                        <p:attrNameLst>
                                          <p:attrName>style.visibility</p:attrName>
                                        </p:attrNameLst>
                                      </p:cBhvr>
                                      <p:to>
                                        <p:strVal val="visible"/>
                                      </p:to>
                                    </p:set>
                                    <p:anim calcmode="lin" valueType="num">
                                      <p:cBhvr>
                                        <p:cTn id="236" dur="1000" fill="hold"/>
                                        <p:tgtEl>
                                          <p:spTgt spid="50"/>
                                        </p:tgtEl>
                                        <p:attrNameLst>
                                          <p:attrName>ppt_w</p:attrName>
                                        </p:attrNameLst>
                                      </p:cBhvr>
                                      <p:tavLst>
                                        <p:tav tm="0">
                                          <p:val>
                                            <p:fltVal val="0"/>
                                          </p:val>
                                        </p:tav>
                                        <p:tav tm="100000">
                                          <p:val>
                                            <p:strVal val="#ppt_w"/>
                                          </p:val>
                                        </p:tav>
                                      </p:tavLst>
                                    </p:anim>
                                    <p:anim calcmode="lin" valueType="num">
                                      <p:cBhvr>
                                        <p:cTn id="237" dur="1000" fill="hold"/>
                                        <p:tgtEl>
                                          <p:spTgt spid="50"/>
                                        </p:tgtEl>
                                        <p:attrNameLst>
                                          <p:attrName>ppt_h</p:attrName>
                                        </p:attrNameLst>
                                      </p:cBhvr>
                                      <p:tavLst>
                                        <p:tav tm="0">
                                          <p:val>
                                            <p:fltVal val="0"/>
                                          </p:val>
                                        </p:tav>
                                        <p:tav tm="100000">
                                          <p:val>
                                            <p:strVal val="#ppt_h"/>
                                          </p:val>
                                        </p:tav>
                                      </p:tavLst>
                                    </p:anim>
                                    <p:anim calcmode="lin" valueType="num">
                                      <p:cBhvr>
                                        <p:cTn id="238" dur="1000" fill="hold"/>
                                        <p:tgtEl>
                                          <p:spTgt spid="50"/>
                                        </p:tgtEl>
                                        <p:attrNameLst>
                                          <p:attrName>style.rotation</p:attrName>
                                        </p:attrNameLst>
                                      </p:cBhvr>
                                      <p:tavLst>
                                        <p:tav tm="0">
                                          <p:val>
                                            <p:fltVal val="90"/>
                                          </p:val>
                                        </p:tav>
                                        <p:tav tm="100000">
                                          <p:val>
                                            <p:fltVal val="0"/>
                                          </p:val>
                                        </p:tav>
                                      </p:tavLst>
                                    </p:anim>
                                    <p:animEffect transition="in" filter="fade">
                                      <p:cBhvr>
                                        <p:cTn id="239" dur="1000"/>
                                        <p:tgtEl>
                                          <p:spTgt spid="50"/>
                                        </p:tgtEl>
                                      </p:cBhvr>
                                    </p:animEffect>
                                  </p:childTnLst>
                                </p:cTn>
                              </p:par>
                              <p:par>
                                <p:cTn id="240" presetID="31" presetClass="entr" presetSubtype="0" fill="hold" grpId="0" nodeType="withEffect">
                                  <p:stCondLst>
                                    <p:cond delay="250"/>
                                  </p:stCondLst>
                                  <p:childTnLst>
                                    <p:set>
                                      <p:cBhvr>
                                        <p:cTn id="241" dur="1" fill="hold">
                                          <p:stCondLst>
                                            <p:cond delay="0"/>
                                          </p:stCondLst>
                                        </p:cTn>
                                        <p:tgtEl>
                                          <p:spTgt spid="49"/>
                                        </p:tgtEl>
                                        <p:attrNameLst>
                                          <p:attrName>style.visibility</p:attrName>
                                        </p:attrNameLst>
                                      </p:cBhvr>
                                      <p:to>
                                        <p:strVal val="visible"/>
                                      </p:to>
                                    </p:set>
                                    <p:anim calcmode="lin" valueType="num">
                                      <p:cBhvr>
                                        <p:cTn id="242" dur="1000" fill="hold"/>
                                        <p:tgtEl>
                                          <p:spTgt spid="49"/>
                                        </p:tgtEl>
                                        <p:attrNameLst>
                                          <p:attrName>ppt_w</p:attrName>
                                        </p:attrNameLst>
                                      </p:cBhvr>
                                      <p:tavLst>
                                        <p:tav tm="0">
                                          <p:val>
                                            <p:fltVal val="0"/>
                                          </p:val>
                                        </p:tav>
                                        <p:tav tm="100000">
                                          <p:val>
                                            <p:strVal val="#ppt_w"/>
                                          </p:val>
                                        </p:tav>
                                      </p:tavLst>
                                    </p:anim>
                                    <p:anim calcmode="lin" valueType="num">
                                      <p:cBhvr>
                                        <p:cTn id="243" dur="1000" fill="hold"/>
                                        <p:tgtEl>
                                          <p:spTgt spid="49"/>
                                        </p:tgtEl>
                                        <p:attrNameLst>
                                          <p:attrName>ppt_h</p:attrName>
                                        </p:attrNameLst>
                                      </p:cBhvr>
                                      <p:tavLst>
                                        <p:tav tm="0">
                                          <p:val>
                                            <p:fltVal val="0"/>
                                          </p:val>
                                        </p:tav>
                                        <p:tav tm="100000">
                                          <p:val>
                                            <p:strVal val="#ppt_h"/>
                                          </p:val>
                                        </p:tav>
                                      </p:tavLst>
                                    </p:anim>
                                    <p:anim calcmode="lin" valueType="num">
                                      <p:cBhvr>
                                        <p:cTn id="244" dur="1000" fill="hold"/>
                                        <p:tgtEl>
                                          <p:spTgt spid="49"/>
                                        </p:tgtEl>
                                        <p:attrNameLst>
                                          <p:attrName>style.rotation</p:attrName>
                                        </p:attrNameLst>
                                      </p:cBhvr>
                                      <p:tavLst>
                                        <p:tav tm="0">
                                          <p:val>
                                            <p:fltVal val="90"/>
                                          </p:val>
                                        </p:tav>
                                        <p:tav tm="100000">
                                          <p:val>
                                            <p:fltVal val="0"/>
                                          </p:val>
                                        </p:tav>
                                      </p:tavLst>
                                    </p:anim>
                                    <p:animEffect transition="in" filter="fade">
                                      <p:cBhvr>
                                        <p:cTn id="245" dur="1000"/>
                                        <p:tgtEl>
                                          <p:spTgt spid="49"/>
                                        </p:tgtEl>
                                      </p:cBhvr>
                                    </p:animEffect>
                                  </p:childTnLst>
                                </p:cTn>
                              </p:par>
                              <p:par>
                                <p:cTn id="246" presetID="31" presetClass="entr" presetSubtype="0" fill="hold" grpId="0" nodeType="withEffect">
                                  <p:stCondLst>
                                    <p:cond delay="250"/>
                                  </p:stCondLst>
                                  <p:childTnLst>
                                    <p:set>
                                      <p:cBhvr>
                                        <p:cTn id="247" dur="1" fill="hold">
                                          <p:stCondLst>
                                            <p:cond delay="0"/>
                                          </p:stCondLst>
                                        </p:cTn>
                                        <p:tgtEl>
                                          <p:spTgt spid="47"/>
                                        </p:tgtEl>
                                        <p:attrNameLst>
                                          <p:attrName>style.visibility</p:attrName>
                                        </p:attrNameLst>
                                      </p:cBhvr>
                                      <p:to>
                                        <p:strVal val="visible"/>
                                      </p:to>
                                    </p:set>
                                    <p:anim calcmode="lin" valueType="num">
                                      <p:cBhvr>
                                        <p:cTn id="248" dur="1000" fill="hold"/>
                                        <p:tgtEl>
                                          <p:spTgt spid="47"/>
                                        </p:tgtEl>
                                        <p:attrNameLst>
                                          <p:attrName>ppt_w</p:attrName>
                                        </p:attrNameLst>
                                      </p:cBhvr>
                                      <p:tavLst>
                                        <p:tav tm="0">
                                          <p:val>
                                            <p:fltVal val="0"/>
                                          </p:val>
                                        </p:tav>
                                        <p:tav tm="100000">
                                          <p:val>
                                            <p:strVal val="#ppt_w"/>
                                          </p:val>
                                        </p:tav>
                                      </p:tavLst>
                                    </p:anim>
                                    <p:anim calcmode="lin" valueType="num">
                                      <p:cBhvr>
                                        <p:cTn id="249" dur="1000" fill="hold"/>
                                        <p:tgtEl>
                                          <p:spTgt spid="47"/>
                                        </p:tgtEl>
                                        <p:attrNameLst>
                                          <p:attrName>ppt_h</p:attrName>
                                        </p:attrNameLst>
                                      </p:cBhvr>
                                      <p:tavLst>
                                        <p:tav tm="0">
                                          <p:val>
                                            <p:fltVal val="0"/>
                                          </p:val>
                                        </p:tav>
                                        <p:tav tm="100000">
                                          <p:val>
                                            <p:strVal val="#ppt_h"/>
                                          </p:val>
                                        </p:tav>
                                      </p:tavLst>
                                    </p:anim>
                                    <p:anim calcmode="lin" valueType="num">
                                      <p:cBhvr>
                                        <p:cTn id="250" dur="1000" fill="hold"/>
                                        <p:tgtEl>
                                          <p:spTgt spid="47"/>
                                        </p:tgtEl>
                                        <p:attrNameLst>
                                          <p:attrName>style.rotation</p:attrName>
                                        </p:attrNameLst>
                                      </p:cBhvr>
                                      <p:tavLst>
                                        <p:tav tm="0">
                                          <p:val>
                                            <p:fltVal val="90"/>
                                          </p:val>
                                        </p:tav>
                                        <p:tav tm="100000">
                                          <p:val>
                                            <p:fltVal val="0"/>
                                          </p:val>
                                        </p:tav>
                                      </p:tavLst>
                                    </p:anim>
                                    <p:animEffect transition="in" filter="fade">
                                      <p:cBhvr>
                                        <p:cTn id="251" dur="1000"/>
                                        <p:tgtEl>
                                          <p:spTgt spid="47"/>
                                        </p:tgtEl>
                                      </p:cBhvr>
                                    </p:animEffect>
                                  </p:childTnLst>
                                </p:cTn>
                              </p:par>
                              <p:par>
                                <p:cTn id="252" presetID="31" presetClass="entr" presetSubtype="0" fill="hold" grpId="0" nodeType="withEffect">
                                  <p:stCondLst>
                                    <p:cond delay="250"/>
                                  </p:stCondLst>
                                  <p:childTnLst>
                                    <p:set>
                                      <p:cBhvr>
                                        <p:cTn id="253" dur="1" fill="hold">
                                          <p:stCondLst>
                                            <p:cond delay="0"/>
                                          </p:stCondLst>
                                        </p:cTn>
                                        <p:tgtEl>
                                          <p:spTgt spid="46"/>
                                        </p:tgtEl>
                                        <p:attrNameLst>
                                          <p:attrName>style.visibility</p:attrName>
                                        </p:attrNameLst>
                                      </p:cBhvr>
                                      <p:to>
                                        <p:strVal val="visible"/>
                                      </p:to>
                                    </p:set>
                                    <p:anim calcmode="lin" valueType="num">
                                      <p:cBhvr>
                                        <p:cTn id="254" dur="1000" fill="hold"/>
                                        <p:tgtEl>
                                          <p:spTgt spid="46"/>
                                        </p:tgtEl>
                                        <p:attrNameLst>
                                          <p:attrName>ppt_w</p:attrName>
                                        </p:attrNameLst>
                                      </p:cBhvr>
                                      <p:tavLst>
                                        <p:tav tm="0">
                                          <p:val>
                                            <p:fltVal val="0"/>
                                          </p:val>
                                        </p:tav>
                                        <p:tav tm="100000">
                                          <p:val>
                                            <p:strVal val="#ppt_w"/>
                                          </p:val>
                                        </p:tav>
                                      </p:tavLst>
                                    </p:anim>
                                    <p:anim calcmode="lin" valueType="num">
                                      <p:cBhvr>
                                        <p:cTn id="255" dur="1000" fill="hold"/>
                                        <p:tgtEl>
                                          <p:spTgt spid="46"/>
                                        </p:tgtEl>
                                        <p:attrNameLst>
                                          <p:attrName>ppt_h</p:attrName>
                                        </p:attrNameLst>
                                      </p:cBhvr>
                                      <p:tavLst>
                                        <p:tav tm="0">
                                          <p:val>
                                            <p:fltVal val="0"/>
                                          </p:val>
                                        </p:tav>
                                        <p:tav tm="100000">
                                          <p:val>
                                            <p:strVal val="#ppt_h"/>
                                          </p:val>
                                        </p:tav>
                                      </p:tavLst>
                                    </p:anim>
                                    <p:anim calcmode="lin" valueType="num">
                                      <p:cBhvr>
                                        <p:cTn id="256" dur="1000" fill="hold"/>
                                        <p:tgtEl>
                                          <p:spTgt spid="46"/>
                                        </p:tgtEl>
                                        <p:attrNameLst>
                                          <p:attrName>style.rotation</p:attrName>
                                        </p:attrNameLst>
                                      </p:cBhvr>
                                      <p:tavLst>
                                        <p:tav tm="0">
                                          <p:val>
                                            <p:fltVal val="90"/>
                                          </p:val>
                                        </p:tav>
                                        <p:tav tm="100000">
                                          <p:val>
                                            <p:fltVal val="0"/>
                                          </p:val>
                                        </p:tav>
                                      </p:tavLst>
                                    </p:anim>
                                    <p:animEffect transition="in" filter="fade">
                                      <p:cBhvr>
                                        <p:cTn id="257" dur="1000"/>
                                        <p:tgtEl>
                                          <p:spTgt spid="46"/>
                                        </p:tgtEl>
                                      </p:cBhvr>
                                    </p:animEffect>
                                  </p:childTnLst>
                                </p:cTn>
                              </p:par>
                              <p:par>
                                <p:cTn id="258" presetID="31" presetClass="entr" presetSubtype="0" fill="hold" grpId="0" nodeType="withEffect">
                                  <p:stCondLst>
                                    <p:cond delay="250"/>
                                  </p:stCondLst>
                                  <p:childTnLst>
                                    <p:set>
                                      <p:cBhvr>
                                        <p:cTn id="259" dur="1" fill="hold">
                                          <p:stCondLst>
                                            <p:cond delay="0"/>
                                          </p:stCondLst>
                                        </p:cTn>
                                        <p:tgtEl>
                                          <p:spTgt spid="45"/>
                                        </p:tgtEl>
                                        <p:attrNameLst>
                                          <p:attrName>style.visibility</p:attrName>
                                        </p:attrNameLst>
                                      </p:cBhvr>
                                      <p:to>
                                        <p:strVal val="visible"/>
                                      </p:to>
                                    </p:set>
                                    <p:anim calcmode="lin" valueType="num">
                                      <p:cBhvr>
                                        <p:cTn id="260" dur="1000" fill="hold"/>
                                        <p:tgtEl>
                                          <p:spTgt spid="45"/>
                                        </p:tgtEl>
                                        <p:attrNameLst>
                                          <p:attrName>ppt_w</p:attrName>
                                        </p:attrNameLst>
                                      </p:cBhvr>
                                      <p:tavLst>
                                        <p:tav tm="0">
                                          <p:val>
                                            <p:fltVal val="0"/>
                                          </p:val>
                                        </p:tav>
                                        <p:tav tm="100000">
                                          <p:val>
                                            <p:strVal val="#ppt_w"/>
                                          </p:val>
                                        </p:tav>
                                      </p:tavLst>
                                    </p:anim>
                                    <p:anim calcmode="lin" valueType="num">
                                      <p:cBhvr>
                                        <p:cTn id="261" dur="1000" fill="hold"/>
                                        <p:tgtEl>
                                          <p:spTgt spid="45"/>
                                        </p:tgtEl>
                                        <p:attrNameLst>
                                          <p:attrName>ppt_h</p:attrName>
                                        </p:attrNameLst>
                                      </p:cBhvr>
                                      <p:tavLst>
                                        <p:tav tm="0">
                                          <p:val>
                                            <p:fltVal val="0"/>
                                          </p:val>
                                        </p:tav>
                                        <p:tav tm="100000">
                                          <p:val>
                                            <p:strVal val="#ppt_h"/>
                                          </p:val>
                                        </p:tav>
                                      </p:tavLst>
                                    </p:anim>
                                    <p:anim calcmode="lin" valueType="num">
                                      <p:cBhvr>
                                        <p:cTn id="262" dur="1000" fill="hold"/>
                                        <p:tgtEl>
                                          <p:spTgt spid="45"/>
                                        </p:tgtEl>
                                        <p:attrNameLst>
                                          <p:attrName>style.rotation</p:attrName>
                                        </p:attrNameLst>
                                      </p:cBhvr>
                                      <p:tavLst>
                                        <p:tav tm="0">
                                          <p:val>
                                            <p:fltVal val="90"/>
                                          </p:val>
                                        </p:tav>
                                        <p:tav tm="100000">
                                          <p:val>
                                            <p:fltVal val="0"/>
                                          </p:val>
                                        </p:tav>
                                      </p:tavLst>
                                    </p:anim>
                                    <p:animEffect transition="in" filter="fade">
                                      <p:cBhvr>
                                        <p:cTn id="263" dur="1000"/>
                                        <p:tgtEl>
                                          <p:spTgt spid="45"/>
                                        </p:tgtEl>
                                      </p:cBhvr>
                                    </p:animEffect>
                                  </p:childTnLst>
                                </p:cTn>
                              </p:par>
                              <p:par>
                                <p:cTn id="264" presetID="31" presetClass="entr" presetSubtype="0" fill="hold" grpId="0" nodeType="withEffect">
                                  <p:stCondLst>
                                    <p:cond delay="250"/>
                                  </p:stCondLst>
                                  <p:childTnLst>
                                    <p:set>
                                      <p:cBhvr>
                                        <p:cTn id="265" dur="1" fill="hold">
                                          <p:stCondLst>
                                            <p:cond delay="0"/>
                                          </p:stCondLst>
                                        </p:cTn>
                                        <p:tgtEl>
                                          <p:spTgt spid="44"/>
                                        </p:tgtEl>
                                        <p:attrNameLst>
                                          <p:attrName>style.visibility</p:attrName>
                                        </p:attrNameLst>
                                      </p:cBhvr>
                                      <p:to>
                                        <p:strVal val="visible"/>
                                      </p:to>
                                    </p:set>
                                    <p:anim calcmode="lin" valueType="num">
                                      <p:cBhvr>
                                        <p:cTn id="266" dur="1000" fill="hold"/>
                                        <p:tgtEl>
                                          <p:spTgt spid="44"/>
                                        </p:tgtEl>
                                        <p:attrNameLst>
                                          <p:attrName>ppt_w</p:attrName>
                                        </p:attrNameLst>
                                      </p:cBhvr>
                                      <p:tavLst>
                                        <p:tav tm="0">
                                          <p:val>
                                            <p:fltVal val="0"/>
                                          </p:val>
                                        </p:tav>
                                        <p:tav tm="100000">
                                          <p:val>
                                            <p:strVal val="#ppt_w"/>
                                          </p:val>
                                        </p:tav>
                                      </p:tavLst>
                                    </p:anim>
                                    <p:anim calcmode="lin" valueType="num">
                                      <p:cBhvr>
                                        <p:cTn id="267" dur="1000" fill="hold"/>
                                        <p:tgtEl>
                                          <p:spTgt spid="44"/>
                                        </p:tgtEl>
                                        <p:attrNameLst>
                                          <p:attrName>ppt_h</p:attrName>
                                        </p:attrNameLst>
                                      </p:cBhvr>
                                      <p:tavLst>
                                        <p:tav tm="0">
                                          <p:val>
                                            <p:fltVal val="0"/>
                                          </p:val>
                                        </p:tav>
                                        <p:tav tm="100000">
                                          <p:val>
                                            <p:strVal val="#ppt_h"/>
                                          </p:val>
                                        </p:tav>
                                      </p:tavLst>
                                    </p:anim>
                                    <p:anim calcmode="lin" valueType="num">
                                      <p:cBhvr>
                                        <p:cTn id="268" dur="1000" fill="hold"/>
                                        <p:tgtEl>
                                          <p:spTgt spid="44"/>
                                        </p:tgtEl>
                                        <p:attrNameLst>
                                          <p:attrName>style.rotation</p:attrName>
                                        </p:attrNameLst>
                                      </p:cBhvr>
                                      <p:tavLst>
                                        <p:tav tm="0">
                                          <p:val>
                                            <p:fltVal val="90"/>
                                          </p:val>
                                        </p:tav>
                                        <p:tav tm="100000">
                                          <p:val>
                                            <p:fltVal val="0"/>
                                          </p:val>
                                        </p:tav>
                                      </p:tavLst>
                                    </p:anim>
                                    <p:animEffect transition="in" filter="fade">
                                      <p:cBhvr>
                                        <p:cTn id="269" dur="1000"/>
                                        <p:tgtEl>
                                          <p:spTgt spid="44"/>
                                        </p:tgtEl>
                                      </p:cBhvr>
                                    </p:animEffect>
                                  </p:childTnLst>
                                </p:cTn>
                              </p:par>
                              <p:par>
                                <p:cTn id="270" presetID="31" presetClass="entr" presetSubtype="0" fill="hold" grpId="0" nodeType="withEffect">
                                  <p:stCondLst>
                                    <p:cond delay="250"/>
                                  </p:stCondLst>
                                  <p:childTnLst>
                                    <p:set>
                                      <p:cBhvr>
                                        <p:cTn id="271" dur="1" fill="hold">
                                          <p:stCondLst>
                                            <p:cond delay="0"/>
                                          </p:stCondLst>
                                        </p:cTn>
                                        <p:tgtEl>
                                          <p:spTgt spid="43"/>
                                        </p:tgtEl>
                                        <p:attrNameLst>
                                          <p:attrName>style.visibility</p:attrName>
                                        </p:attrNameLst>
                                      </p:cBhvr>
                                      <p:to>
                                        <p:strVal val="visible"/>
                                      </p:to>
                                    </p:set>
                                    <p:anim calcmode="lin" valueType="num">
                                      <p:cBhvr>
                                        <p:cTn id="272" dur="1000" fill="hold"/>
                                        <p:tgtEl>
                                          <p:spTgt spid="43"/>
                                        </p:tgtEl>
                                        <p:attrNameLst>
                                          <p:attrName>ppt_w</p:attrName>
                                        </p:attrNameLst>
                                      </p:cBhvr>
                                      <p:tavLst>
                                        <p:tav tm="0">
                                          <p:val>
                                            <p:fltVal val="0"/>
                                          </p:val>
                                        </p:tav>
                                        <p:tav tm="100000">
                                          <p:val>
                                            <p:strVal val="#ppt_w"/>
                                          </p:val>
                                        </p:tav>
                                      </p:tavLst>
                                    </p:anim>
                                    <p:anim calcmode="lin" valueType="num">
                                      <p:cBhvr>
                                        <p:cTn id="273" dur="1000" fill="hold"/>
                                        <p:tgtEl>
                                          <p:spTgt spid="43"/>
                                        </p:tgtEl>
                                        <p:attrNameLst>
                                          <p:attrName>ppt_h</p:attrName>
                                        </p:attrNameLst>
                                      </p:cBhvr>
                                      <p:tavLst>
                                        <p:tav tm="0">
                                          <p:val>
                                            <p:fltVal val="0"/>
                                          </p:val>
                                        </p:tav>
                                        <p:tav tm="100000">
                                          <p:val>
                                            <p:strVal val="#ppt_h"/>
                                          </p:val>
                                        </p:tav>
                                      </p:tavLst>
                                    </p:anim>
                                    <p:anim calcmode="lin" valueType="num">
                                      <p:cBhvr>
                                        <p:cTn id="274" dur="1000" fill="hold"/>
                                        <p:tgtEl>
                                          <p:spTgt spid="43"/>
                                        </p:tgtEl>
                                        <p:attrNameLst>
                                          <p:attrName>style.rotation</p:attrName>
                                        </p:attrNameLst>
                                      </p:cBhvr>
                                      <p:tavLst>
                                        <p:tav tm="0">
                                          <p:val>
                                            <p:fltVal val="90"/>
                                          </p:val>
                                        </p:tav>
                                        <p:tav tm="100000">
                                          <p:val>
                                            <p:fltVal val="0"/>
                                          </p:val>
                                        </p:tav>
                                      </p:tavLst>
                                    </p:anim>
                                    <p:animEffect transition="in" filter="fade">
                                      <p:cBhvr>
                                        <p:cTn id="275" dur="1000"/>
                                        <p:tgtEl>
                                          <p:spTgt spid="43"/>
                                        </p:tgtEl>
                                      </p:cBhvr>
                                    </p:animEffect>
                                  </p:childTnLst>
                                </p:cTn>
                              </p:par>
                              <p:par>
                                <p:cTn id="276" presetID="31" presetClass="entr" presetSubtype="0" fill="hold" grpId="0" nodeType="withEffect">
                                  <p:stCondLst>
                                    <p:cond delay="250"/>
                                  </p:stCondLst>
                                  <p:childTnLst>
                                    <p:set>
                                      <p:cBhvr>
                                        <p:cTn id="277" dur="1" fill="hold">
                                          <p:stCondLst>
                                            <p:cond delay="0"/>
                                          </p:stCondLst>
                                        </p:cTn>
                                        <p:tgtEl>
                                          <p:spTgt spid="42"/>
                                        </p:tgtEl>
                                        <p:attrNameLst>
                                          <p:attrName>style.visibility</p:attrName>
                                        </p:attrNameLst>
                                      </p:cBhvr>
                                      <p:to>
                                        <p:strVal val="visible"/>
                                      </p:to>
                                    </p:set>
                                    <p:anim calcmode="lin" valueType="num">
                                      <p:cBhvr>
                                        <p:cTn id="278" dur="1000" fill="hold"/>
                                        <p:tgtEl>
                                          <p:spTgt spid="42"/>
                                        </p:tgtEl>
                                        <p:attrNameLst>
                                          <p:attrName>ppt_w</p:attrName>
                                        </p:attrNameLst>
                                      </p:cBhvr>
                                      <p:tavLst>
                                        <p:tav tm="0">
                                          <p:val>
                                            <p:fltVal val="0"/>
                                          </p:val>
                                        </p:tav>
                                        <p:tav tm="100000">
                                          <p:val>
                                            <p:strVal val="#ppt_w"/>
                                          </p:val>
                                        </p:tav>
                                      </p:tavLst>
                                    </p:anim>
                                    <p:anim calcmode="lin" valueType="num">
                                      <p:cBhvr>
                                        <p:cTn id="279" dur="1000" fill="hold"/>
                                        <p:tgtEl>
                                          <p:spTgt spid="42"/>
                                        </p:tgtEl>
                                        <p:attrNameLst>
                                          <p:attrName>ppt_h</p:attrName>
                                        </p:attrNameLst>
                                      </p:cBhvr>
                                      <p:tavLst>
                                        <p:tav tm="0">
                                          <p:val>
                                            <p:fltVal val="0"/>
                                          </p:val>
                                        </p:tav>
                                        <p:tav tm="100000">
                                          <p:val>
                                            <p:strVal val="#ppt_h"/>
                                          </p:val>
                                        </p:tav>
                                      </p:tavLst>
                                    </p:anim>
                                    <p:anim calcmode="lin" valueType="num">
                                      <p:cBhvr>
                                        <p:cTn id="280" dur="1000" fill="hold"/>
                                        <p:tgtEl>
                                          <p:spTgt spid="42"/>
                                        </p:tgtEl>
                                        <p:attrNameLst>
                                          <p:attrName>style.rotation</p:attrName>
                                        </p:attrNameLst>
                                      </p:cBhvr>
                                      <p:tavLst>
                                        <p:tav tm="0">
                                          <p:val>
                                            <p:fltVal val="90"/>
                                          </p:val>
                                        </p:tav>
                                        <p:tav tm="100000">
                                          <p:val>
                                            <p:fltVal val="0"/>
                                          </p:val>
                                        </p:tav>
                                      </p:tavLst>
                                    </p:anim>
                                    <p:animEffect transition="in" filter="fade">
                                      <p:cBhvr>
                                        <p:cTn id="281" dur="1000"/>
                                        <p:tgtEl>
                                          <p:spTgt spid="42"/>
                                        </p:tgtEl>
                                      </p:cBhvr>
                                    </p:animEffect>
                                  </p:childTnLst>
                                </p:cTn>
                              </p:par>
                              <p:par>
                                <p:cTn id="282" presetID="31" presetClass="entr" presetSubtype="0" fill="hold" grpId="0" nodeType="withEffect">
                                  <p:stCondLst>
                                    <p:cond delay="250"/>
                                  </p:stCondLst>
                                  <p:childTnLst>
                                    <p:set>
                                      <p:cBhvr>
                                        <p:cTn id="283" dur="1" fill="hold">
                                          <p:stCondLst>
                                            <p:cond delay="0"/>
                                          </p:stCondLst>
                                        </p:cTn>
                                        <p:tgtEl>
                                          <p:spTgt spid="41"/>
                                        </p:tgtEl>
                                        <p:attrNameLst>
                                          <p:attrName>style.visibility</p:attrName>
                                        </p:attrNameLst>
                                      </p:cBhvr>
                                      <p:to>
                                        <p:strVal val="visible"/>
                                      </p:to>
                                    </p:set>
                                    <p:anim calcmode="lin" valueType="num">
                                      <p:cBhvr>
                                        <p:cTn id="284" dur="1000" fill="hold"/>
                                        <p:tgtEl>
                                          <p:spTgt spid="41"/>
                                        </p:tgtEl>
                                        <p:attrNameLst>
                                          <p:attrName>ppt_w</p:attrName>
                                        </p:attrNameLst>
                                      </p:cBhvr>
                                      <p:tavLst>
                                        <p:tav tm="0">
                                          <p:val>
                                            <p:fltVal val="0"/>
                                          </p:val>
                                        </p:tav>
                                        <p:tav tm="100000">
                                          <p:val>
                                            <p:strVal val="#ppt_w"/>
                                          </p:val>
                                        </p:tav>
                                      </p:tavLst>
                                    </p:anim>
                                    <p:anim calcmode="lin" valueType="num">
                                      <p:cBhvr>
                                        <p:cTn id="285" dur="1000" fill="hold"/>
                                        <p:tgtEl>
                                          <p:spTgt spid="41"/>
                                        </p:tgtEl>
                                        <p:attrNameLst>
                                          <p:attrName>ppt_h</p:attrName>
                                        </p:attrNameLst>
                                      </p:cBhvr>
                                      <p:tavLst>
                                        <p:tav tm="0">
                                          <p:val>
                                            <p:fltVal val="0"/>
                                          </p:val>
                                        </p:tav>
                                        <p:tav tm="100000">
                                          <p:val>
                                            <p:strVal val="#ppt_h"/>
                                          </p:val>
                                        </p:tav>
                                      </p:tavLst>
                                    </p:anim>
                                    <p:anim calcmode="lin" valueType="num">
                                      <p:cBhvr>
                                        <p:cTn id="286" dur="1000" fill="hold"/>
                                        <p:tgtEl>
                                          <p:spTgt spid="41"/>
                                        </p:tgtEl>
                                        <p:attrNameLst>
                                          <p:attrName>style.rotation</p:attrName>
                                        </p:attrNameLst>
                                      </p:cBhvr>
                                      <p:tavLst>
                                        <p:tav tm="0">
                                          <p:val>
                                            <p:fltVal val="90"/>
                                          </p:val>
                                        </p:tav>
                                        <p:tav tm="100000">
                                          <p:val>
                                            <p:fltVal val="0"/>
                                          </p:val>
                                        </p:tav>
                                      </p:tavLst>
                                    </p:anim>
                                    <p:animEffect transition="in" filter="fade">
                                      <p:cBhvr>
                                        <p:cTn id="287" dur="1000"/>
                                        <p:tgtEl>
                                          <p:spTgt spid="41"/>
                                        </p:tgtEl>
                                      </p:cBhvr>
                                    </p:animEffect>
                                  </p:childTnLst>
                                </p:cTn>
                              </p:par>
                              <p:par>
                                <p:cTn id="288" presetID="31" presetClass="entr" presetSubtype="0" fill="hold" grpId="0" nodeType="withEffect">
                                  <p:stCondLst>
                                    <p:cond delay="250"/>
                                  </p:stCondLst>
                                  <p:childTnLst>
                                    <p:set>
                                      <p:cBhvr>
                                        <p:cTn id="289" dur="1" fill="hold">
                                          <p:stCondLst>
                                            <p:cond delay="0"/>
                                          </p:stCondLst>
                                        </p:cTn>
                                        <p:tgtEl>
                                          <p:spTgt spid="40"/>
                                        </p:tgtEl>
                                        <p:attrNameLst>
                                          <p:attrName>style.visibility</p:attrName>
                                        </p:attrNameLst>
                                      </p:cBhvr>
                                      <p:to>
                                        <p:strVal val="visible"/>
                                      </p:to>
                                    </p:set>
                                    <p:anim calcmode="lin" valueType="num">
                                      <p:cBhvr>
                                        <p:cTn id="290" dur="1000" fill="hold"/>
                                        <p:tgtEl>
                                          <p:spTgt spid="40"/>
                                        </p:tgtEl>
                                        <p:attrNameLst>
                                          <p:attrName>ppt_w</p:attrName>
                                        </p:attrNameLst>
                                      </p:cBhvr>
                                      <p:tavLst>
                                        <p:tav tm="0">
                                          <p:val>
                                            <p:fltVal val="0"/>
                                          </p:val>
                                        </p:tav>
                                        <p:tav tm="100000">
                                          <p:val>
                                            <p:strVal val="#ppt_w"/>
                                          </p:val>
                                        </p:tav>
                                      </p:tavLst>
                                    </p:anim>
                                    <p:anim calcmode="lin" valueType="num">
                                      <p:cBhvr>
                                        <p:cTn id="291" dur="1000" fill="hold"/>
                                        <p:tgtEl>
                                          <p:spTgt spid="40"/>
                                        </p:tgtEl>
                                        <p:attrNameLst>
                                          <p:attrName>ppt_h</p:attrName>
                                        </p:attrNameLst>
                                      </p:cBhvr>
                                      <p:tavLst>
                                        <p:tav tm="0">
                                          <p:val>
                                            <p:fltVal val="0"/>
                                          </p:val>
                                        </p:tav>
                                        <p:tav tm="100000">
                                          <p:val>
                                            <p:strVal val="#ppt_h"/>
                                          </p:val>
                                        </p:tav>
                                      </p:tavLst>
                                    </p:anim>
                                    <p:anim calcmode="lin" valueType="num">
                                      <p:cBhvr>
                                        <p:cTn id="292" dur="1000" fill="hold"/>
                                        <p:tgtEl>
                                          <p:spTgt spid="40"/>
                                        </p:tgtEl>
                                        <p:attrNameLst>
                                          <p:attrName>style.rotation</p:attrName>
                                        </p:attrNameLst>
                                      </p:cBhvr>
                                      <p:tavLst>
                                        <p:tav tm="0">
                                          <p:val>
                                            <p:fltVal val="90"/>
                                          </p:val>
                                        </p:tav>
                                        <p:tav tm="100000">
                                          <p:val>
                                            <p:fltVal val="0"/>
                                          </p:val>
                                        </p:tav>
                                      </p:tavLst>
                                    </p:anim>
                                    <p:animEffect transition="in" filter="fade">
                                      <p:cBhvr>
                                        <p:cTn id="293" dur="1000"/>
                                        <p:tgtEl>
                                          <p:spTgt spid="40"/>
                                        </p:tgtEl>
                                      </p:cBhvr>
                                    </p:animEffect>
                                  </p:childTnLst>
                                </p:cTn>
                              </p:par>
                              <p:par>
                                <p:cTn id="294" presetID="31" presetClass="entr" presetSubtype="0" fill="hold" grpId="0" nodeType="withEffect">
                                  <p:stCondLst>
                                    <p:cond delay="250"/>
                                  </p:stCondLst>
                                  <p:childTnLst>
                                    <p:set>
                                      <p:cBhvr>
                                        <p:cTn id="295" dur="1" fill="hold">
                                          <p:stCondLst>
                                            <p:cond delay="0"/>
                                          </p:stCondLst>
                                        </p:cTn>
                                        <p:tgtEl>
                                          <p:spTgt spid="39"/>
                                        </p:tgtEl>
                                        <p:attrNameLst>
                                          <p:attrName>style.visibility</p:attrName>
                                        </p:attrNameLst>
                                      </p:cBhvr>
                                      <p:to>
                                        <p:strVal val="visible"/>
                                      </p:to>
                                    </p:set>
                                    <p:anim calcmode="lin" valueType="num">
                                      <p:cBhvr>
                                        <p:cTn id="296" dur="1000" fill="hold"/>
                                        <p:tgtEl>
                                          <p:spTgt spid="39"/>
                                        </p:tgtEl>
                                        <p:attrNameLst>
                                          <p:attrName>ppt_w</p:attrName>
                                        </p:attrNameLst>
                                      </p:cBhvr>
                                      <p:tavLst>
                                        <p:tav tm="0">
                                          <p:val>
                                            <p:fltVal val="0"/>
                                          </p:val>
                                        </p:tav>
                                        <p:tav tm="100000">
                                          <p:val>
                                            <p:strVal val="#ppt_w"/>
                                          </p:val>
                                        </p:tav>
                                      </p:tavLst>
                                    </p:anim>
                                    <p:anim calcmode="lin" valueType="num">
                                      <p:cBhvr>
                                        <p:cTn id="297" dur="1000" fill="hold"/>
                                        <p:tgtEl>
                                          <p:spTgt spid="39"/>
                                        </p:tgtEl>
                                        <p:attrNameLst>
                                          <p:attrName>ppt_h</p:attrName>
                                        </p:attrNameLst>
                                      </p:cBhvr>
                                      <p:tavLst>
                                        <p:tav tm="0">
                                          <p:val>
                                            <p:fltVal val="0"/>
                                          </p:val>
                                        </p:tav>
                                        <p:tav tm="100000">
                                          <p:val>
                                            <p:strVal val="#ppt_h"/>
                                          </p:val>
                                        </p:tav>
                                      </p:tavLst>
                                    </p:anim>
                                    <p:anim calcmode="lin" valueType="num">
                                      <p:cBhvr>
                                        <p:cTn id="298" dur="1000" fill="hold"/>
                                        <p:tgtEl>
                                          <p:spTgt spid="39"/>
                                        </p:tgtEl>
                                        <p:attrNameLst>
                                          <p:attrName>style.rotation</p:attrName>
                                        </p:attrNameLst>
                                      </p:cBhvr>
                                      <p:tavLst>
                                        <p:tav tm="0">
                                          <p:val>
                                            <p:fltVal val="90"/>
                                          </p:val>
                                        </p:tav>
                                        <p:tav tm="100000">
                                          <p:val>
                                            <p:fltVal val="0"/>
                                          </p:val>
                                        </p:tav>
                                      </p:tavLst>
                                    </p:anim>
                                    <p:animEffect transition="in" filter="fade">
                                      <p:cBhvr>
                                        <p:cTn id="299" dur="1000"/>
                                        <p:tgtEl>
                                          <p:spTgt spid="39"/>
                                        </p:tgtEl>
                                      </p:cBhvr>
                                    </p:animEffect>
                                  </p:childTnLst>
                                </p:cTn>
                              </p:par>
                              <p:par>
                                <p:cTn id="300" presetID="31" presetClass="entr" presetSubtype="0" fill="hold" grpId="0" nodeType="withEffect">
                                  <p:stCondLst>
                                    <p:cond delay="0"/>
                                  </p:stCondLst>
                                  <p:childTnLst>
                                    <p:set>
                                      <p:cBhvr>
                                        <p:cTn id="301" dur="1" fill="hold">
                                          <p:stCondLst>
                                            <p:cond delay="0"/>
                                          </p:stCondLst>
                                        </p:cTn>
                                        <p:tgtEl>
                                          <p:spTgt spid="48"/>
                                        </p:tgtEl>
                                        <p:attrNameLst>
                                          <p:attrName>style.visibility</p:attrName>
                                        </p:attrNameLst>
                                      </p:cBhvr>
                                      <p:to>
                                        <p:strVal val="visible"/>
                                      </p:to>
                                    </p:set>
                                    <p:anim calcmode="lin" valueType="num">
                                      <p:cBhvr>
                                        <p:cTn id="302" dur="1000" fill="hold"/>
                                        <p:tgtEl>
                                          <p:spTgt spid="48"/>
                                        </p:tgtEl>
                                        <p:attrNameLst>
                                          <p:attrName>ppt_w</p:attrName>
                                        </p:attrNameLst>
                                      </p:cBhvr>
                                      <p:tavLst>
                                        <p:tav tm="0">
                                          <p:val>
                                            <p:fltVal val="0"/>
                                          </p:val>
                                        </p:tav>
                                        <p:tav tm="100000">
                                          <p:val>
                                            <p:strVal val="#ppt_w"/>
                                          </p:val>
                                        </p:tav>
                                      </p:tavLst>
                                    </p:anim>
                                    <p:anim calcmode="lin" valueType="num">
                                      <p:cBhvr>
                                        <p:cTn id="303" dur="1000" fill="hold"/>
                                        <p:tgtEl>
                                          <p:spTgt spid="48"/>
                                        </p:tgtEl>
                                        <p:attrNameLst>
                                          <p:attrName>ppt_h</p:attrName>
                                        </p:attrNameLst>
                                      </p:cBhvr>
                                      <p:tavLst>
                                        <p:tav tm="0">
                                          <p:val>
                                            <p:fltVal val="0"/>
                                          </p:val>
                                        </p:tav>
                                        <p:tav tm="100000">
                                          <p:val>
                                            <p:strVal val="#ppt_h"/>
                                          </p:val>
                                        </p:tav>
                                      </p:tavLst>
                                    </p:anim>
                                    <p:anim calcmode="lin" valueType="num">
                                      <p:cBhvr>
                                        <p:cTn id="304" dur="1000" fill="hold"/>
                                        <p:tgtEl>
                                          <p:spTgt spid="48"/>
                                        </p:tgtEl>
                                        <p:attrNameLst>
                                          <p:attrName>style.rotation</p:attrName>
                                        </p:attrNameLst>
                                      </p:cBhvr>
                                      <p:tavLst>
                                        <p:tav tm="0">
                                          <p:val>
                                            <p:fltVal val="90"/>
                                          </p:val>
                                        </p:tav>
                                        <p:tav tm="100000">
                                          <p:val>
                                            <p:fltVal val="0"/>
                                          </p:val>
                                        </p:tav>
                                      </p:tavLst>
                                    </p:anim>
                                    <p:animEffect transition="in" filter="fade">
                                      <p:cBhvr>
                                        <p:cTn id="305" dur="1000"/>
                                        <p:tgtEl>
                                          <p:spTgt spid="48"/>
                                        </p:tgtEl>
                                      </p:cBhvr>
                                    </p:animEffect>
                                  </p:childTnLst>
                                </p:cTn>
                              </p:par>
                            </p:childTnLst>
                          </p:cTn>
                        </p:par>
                        <p:par>
                          <p:cTn id="306" fill="hold">
                            <p:stCondLst>
                              <p:cond delay="6000"/>
                            </p:stCondLst>
                            <p:childTnLst>
                              <p:par>
                                <p:cTn id="307" presetID="16" presetClass="entr" presetSubtype="42" fill="hold" grpId="0" nodeType="afterEffect">
                                  <p:stCondLst>
                                    <p:cond delay="500"/>
                                  </p:stCondLst>
                                  <p:childTnLst>
                                    <p:set>
                                      <p:cBhvr>
                                        <p:cTn id="308" dur="1" fill="hold">
                                          <p:stCondLst>
                                            <p:cond delay="0"/>
                                          </p:stCondLst>
                                        </p:cTn>
                                        <p:tgtEl>
                                          <p:spTgt spid="31"/>
                                        </p:tgtEl>
                                        <p:attrNameLst>
                                          <p:attrName>style.visibility</p:attrName>
                                        </p:attrNameLst>
                                      </p:cBhvr>
                                      <p:to>
                                        <p:strVal val="visible"/>
                                      </p:to>
                                    </p:set>
                                    <p:animEffect transition="in" filter="barn(outHorizontal)">
                                      <p:cBhvr>
                                        <p:cTn id="309" dur="500"/>
                                        <p:tgtEl>
                                          <p:spTgt spid="31"/>
                                        </p:tgtEl>
                                      </p:cBhvr>
                                    </p:animEffect>
                                  </p:childTnLst>
                                </p:cTn>
                              </p:par>
                            </p:childTnLst>
                          </p:cTn>
                        </p:par>
                        <p:par>
                          <p:cTn id="310" fill="hold">
                            <p:stCondLst>
                              <p:cond delay="7000"/>
                            </p:stCondLst>
                            <p:childTnLst>
                              <p:par>
                                <p:cTn id="311" presetID="53" presetClass="entr" presetSubtype="16" fill="hold" grpId="0" nodeType="afterEffect">
                                  <p:stCondLst>
                                    <p:cond delay="250"/>
                                  </p:stCondLst>
                                  <p:childTnLst>
                                    <p:set>
                                      <p:cBhvr>
                                        <p:cTn id="312" dur="1" fill="hold">
                                          <p:stCondLst>
                                            <p:cond delay="0"/>
                                          </p:stCondLst>
                                        </p:cTn>
                                        <p:tgtEl>
                                          <p:spTgt spid="32"/>
                                        </p:tgtEl>
                                        <p:attrNameLst>
                                          <p:attrName>style.visibility</p:attrName>
                                        </p:attrNameLst>
                                      </p:cBhvr>
                                      <p:to>
                                        <p:strVal val="visible"/>
                                      </p:to>
                                    </p:set>
                                    <p:anim calcmode="lin" valueType="num">
                                      <p:cBhvr>
                                        <p:cTn id="313" dur="500" fill="hold"/>
                                        <p:tgtEl>
                                          <p:spTgt spid="32"/>
                                        </p:tgtEl>
                                        <p:attrNameLst>
                                          <p:attrName>ppt_w</p:attrName>
                                        </p:attrNameLst>
                                      </p:cBhvr>
                                      <p:tavLst>
                                        <p:tav tm="0">
                                          <p:val>
                                            <p:fltVal val="0"/>
                                          </p:val>
                                        </p:tav>
                                        <p:tav tm="100000">
                                          <p:val>
                                            <p:strVal val="#ppt_w"/>
                                          </p:val>
                                        </p:tav>
                                      </p:tavLst>
                                    </p:anim>
                                    <p:anim calcmode="lin" valueType="num">
                                      <p:cBhvr>
                                        <p:cTn id="314" dur="500" fill="hold"/>
                                        <p:tgtEl>
                                          <p:spTgt spid="32"/>
                                        </p:tgtEl>
                                        <p:attrNameLst>
                                          <p:attrName>ppt_h</p:attrName>
                                        </p:attrNameLst>
                                      </p:cBhvr>
                                      <p:tavLst>
                                        <p:tav tm="0">
                                          <p:val>
                                            <p:fltVal val="0"/>
                                          </p:val>
                                        </p:tav>
                                        <p:tav tm="100000">
                                          <p:val>
                                            <p:strVal val="#ppt_h"/>
                                          </p:val>
                                        </p:tav>
                                      </p:tavLst>
                                    </p:anim>
                                    <p:animEffect transition="in" filter="fade">
                                      <p:cBhvr>
                                        <p:cTn id="315" dur="500"/>
                                        <p:tgtEl>
                                          <p:spTgt spid="32"/>
                                        </p:tgtEl>
                                      </p:cBhvr>
                                    </p:animEffect>
                                  </p:childTnLst>
                                </p:cTn>
                              </p:par>
                            </p:childTnLst>
                          </p:cTn>
                        </p:par>
                        <p:par>
                          <p:cTn id="316" fill="hold">
                            <p:stCondLst>
                              <p:cond delay="7750"/>
                            </p:stCondLst>
                            <p:childTnLst>
                              <p:par>
                                <p:cTn id="317" presetID="16" presetClass="entr" presetSubtype="42" fill="hold" grpId="0" nodeType="afterEffect">
                                  <p:stCondLst>
                                    <p:cond delay="500"/>
                                  </p:stCondLst>
                                  <p:childTnLst>
                                    <p:set>
                                      <p:cBhvr>
                                        <p:cTn id="318" dur="1" fill="hold">
                                          <p:stCondLst>
                                            <p:cond delay="0"/>
                                          </p:stCondLst>
                                        </p:cTn>
                                        <p:tgtEl>
                                          <p:spTgt spid="56"/>
                                        </p:tgtEl>
                                        <p:attrNameLst>
                                          <p:attrName>style.visibility</p:attrName>
                                        </p:attrNameLst>
                                      </p:cBhvr>
                                      <p:to>
                                        <p:strVal val="visible"/>
                                      </p:to>
                                    </p:set>
                                    <p:animEffect transition="in" filter="barn(outHorizontal)">
                                      <p:cBhvr>
                                        <p:cTn id="319" dur="500"/>
                                        <p:tgtEl>
                                          <p:spTgt spid="56"/>
                                        </p:tgtEl>
                                      </p:cBhvr>
                                    </p:animEffect>
                                  </p:childTnLst>
                                </p:cTn>
                              </p:par>
                            </p:childTnLst>
                          </p:cTn>
                        </p:par>
                        <p:par>
                          <p:cTn id="320" fill="hold">
                            <p:stCondLst>
                              <p:cond delay="8750"/>
                            </p:stCondLst>
                            <p:childTnLst>
                              <p:par>
                                <p:cTn id="321" presetID="53" presetClass="entr" presetSubtype="16" fill="hold" grpId="0" nodeType="afterEffect">
                                  <p:stCondLst>
                                    <p:cond delay="250"/>
                                  </p:stCondLst>
                                  <p:childTnLst>
                                    <p:set>
                                      <p:cBhvr>
                                        <p:cTn id="322" dur="1" fill="hold">
                                          <p:stCondLst>
                                            <p:cond delay="0"/>
                                          </p:stCondLst>
                                        </p:cTn>
                                        <p:tgtEl>
                                          <p:spTgt spid="57"/>
                                        </p:tgtEl>
                                        <p:attrNameLst>
                                          <p:attrName>style.visibility</p:attrName>
                                        </p:attrNameLst>
                                      </p:cBhvr>
                                      <p:to>
                                        <p:strVal val="visible"/>
                                      </p:to>
                                    </p:set>
                                    <p:anim calcmode="lin" valueType="num">
                                      <p:cBhvr>
                                        <p:cTn id="323" dur="500" fill="hold"/>
                                        <p:tgtEl>
                                          <p:spTgt spid="57"/>
                                        </p:tgtEl>
                                        <p:attrNameLst>
                                          <p:attrName>ppt_w</p:attrName>
                                        </p:attrNameLst>
                                      </p:cBhvr>
                                      <p:tavLst>
                                        <p:tav tm="0">
                                          <p:val>
                                            <p:fltVal val="0"/>
                                          </p:val>
                                        </p:tav>
                                        <p:tav tm="100000">
                                          <p:val>
                                            <p:strVal val="#ppt_w"/>
                                          </p:val>
                                        </p:tav>
                                      </p:tavLst>
                                    </p:anim>
                                    <p:anim calcmode="lin" valueType="num">
                                      <p:cBhvr>
                                        <p:cTn id="324" dur="500" fill="hold"/>
                                        <p:tgtEl>
                                          <p:spTgt spid="57"/>
                                        </p:tgtEl>
                                        <p:attrNameLst>
                                          <p:attrName>ppt_h</p:attrName>
                                        </p:attrNameLst>
                                      </p:cBhvr>
                                      <p:tavLst>
                                        <p:tav tm="0">
                                          <p:val>
                                            <p:fltVal val="0"/>
                                          </p:val>
                                        </p:tav>
                                        <p:tav tm="100000">
                                          <p:val>
                                            <p:strVal val="#ppt_h"/>
                                          </p:val>
                                        </p:tav>
                                      </p:tavLst>
                                    </p:anim>
                                    <p:animEffect transition="in" filter="fade">
                                      <p:cBhvr>
                                        <p:cTn id="325" dur="500"/>
                                        <p:tgtEl>
                                          <p:spTgt spid="57"/>
                                        </p:tgtEl>
                                      </p:cBhvr>
                                    </p:animEffect>
                                  </p:childTnLst>
                                </p:cTn>
                              </p:par>
                            </p:childTnLst>
                          </p:cTn>
                        </p:par>
                        <p:par>
                          <p:cTn id="326" fill="hold">
                            <p:stCondLst>
                              <p:cond delay="9500"/>
                            </p:stCondLst>
                            <p:childTnLst>
                              <p:par>
                                <p:cTn id="327" presetID="16" presetClass="entr" presetSubtype="42" fill="hold" grpId="0" nodeType="afterEffect">
                                  <p:stCondLst>
                                    <p:cond delay="500"/>
                                  </p:stCondLst>
                                  <p:childTnLst>
                                    <p:set>
                                      <p:cBhvr>
                                        <p:cTn id="328" dur="1" fill="hold">
                                          <p:stCondLst>
                                            <p:cond delay="0"/>
                                          </p:stCondLst>
                                        </p:cTn>
                                        <p:tgtEl>
                                          <p:spTgt spid="61"/>
                                        </p:tgtEl>
                                        <p:attrNameLst>
                                          <p:attrName>style.visibility</p:attrName>
                                        </p:attrNameLst>
                                      </p:cBhvr>
                                      <p:to>
                                        <p:strVal val="visible"/>
                                      </p:to>
                                    </p:set>
                                    <p:animEffect transition="in" filter="barn(outHorizontal)">
                                      <p:cBhvr>
                                        <p:cTn id="329" dur="500"/>
                                        <p:tgtEl>
                                          <p:spTgt spid="61"/>
                                        </p:tgtEl>
                                      </p:cBhvr>
                                    </p:animEffect>
                                  </p:childTnLst>
                                </p:cTn>
                              </p:par>
                            </p:childTnLst>
                          </p:cTn>
                        </p:par>
                        <p:par>
                          <p:cTn id="330" fill="hold">
                            <p:stCondLst>
                              <p:cond delay="10500"/>
                            </p:stCondLst>
                            <p:childTnLst>
                              <p:par>
                                <p:cTn id="331" presetID="31" presetClass="entr" presetSubtype="0" fill="hold" grpId="0" nodeType="afterEffect">
                                  <p:stCondLst>
                                    <p:cond delay="250"/>
                                  </p:stCondLst>
                                  <p:childTnLst>
                                    <p:set>
                                      <p:cBhvr>
                                        <p:cTn id="332" dur="1" fill="hold">
                                          <p:stCondLst>
                                            <p:cond delay="0"/>
                                          </p:stCondLst>
                                        </p:cTn>
                                        <p:tgtEl>
                                          <p:spTgt spid="62"/>
                                        </p:tgtEl>
                                        <p:attrNameLst>
                                          <p:attrName>style.visibility</p:attrName>
                                        </p:attrNameLst>
                                      </p:cBhvr>
                                      <p:to>
                                        <p:strVal val="visible"/>
                                      </p:to>
                                    </p:set>
                                    <p:anim calcmode="lin" valueType="num">
                                      <p:cBhvr>
                                        <p:cTn id="333" dur="1000" fill="hold"/>
                                        <p:tgtEl>
                                          <p:spTgt spid="62"/>
                                        </p:tgtEl>
                                        <p:attrNameLst>
                                          <p:attrName>ppt_w</p:attrName>
                                        </p:attrNameLst>
                                      </p:cBhvr>
                                      <p:tavLst>
                                        <p:tav tm="0">
                                          <p:val>
                                            <p:fltVal val="0"/>
                                          </p:val>
                                        </p:tav>
                                        <p:tav tm="100000">
                                          <p:val>
                                            <p:strVal val="#ppt_w"/>
                                          </p:val>
                                        </p:tav>
                                      </p:tavLst>
                                    </p:anim>
                                    <p:anim calcmode="lin" valueType="num">
                                      <p:cBhvr>
                                        <p:cTn id="334" dur="1000" fill="hold"/>
                                        <p:tgtEl>
                                          <p:spTgt spid="62"/>
                                        </p:tgtEl>
                                        <p:attrNameLst>
                                          <p:attrName>ppt_h</p:attrName>
                                        </p:attrNameLst>
                                      </p:cBhvr>
                                      <p:tavLst>
                                        <p:tav tm="0">
                                          <p:val>
                                            <p:fltVal val="0"/>
                                          </p:val>
                                        </p:tav>
                                        <p:tav tm="100000">
                                          <p:val>
                                            <p:strVal val="#ppt_h"/>
                                          </p:val>
                                        </p:tav>
                                      </p:tavLst>
                                    </p:anim>
                                    <p:anim calcmode="lin" valueType="num">
                                      <p:cBhvr>
                                        <p:cTn id="335" dur="1000" fill="hold"/>
                                        <p:tgtEl>
                                          <p:spTgt spid="62"/>
                                        </p:tgtEl>
                                        <p:attrNameLst>
                                          <p:attrName>style.rotation</p:attrName>
                                        </p:attrNameLst>
                                      </p:cBhvr>
                                      <p:tavLst>
                                        <p:tav tm="0">
                                          <p:val>
                                            <p:fltVal val="90"/>
                                          </p:val>
                                        </p:tav>
                                        <p:tav tm="100000">
                                          <p:val>
                                            <p:fltVal val="0"/>
                                          </p:val>
                                        </p:tav>
                                      </p:tavLst>
                                    </p:anim>
                                    <p:animEffect transition="in" filter="fade">
                                      <p:cBhvr>
                                        <p:cTn id="336" dur="10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0" grpId="0" animBg="1"/>
      <p:bldP spid="11" grpId="0" animBg="1"/>
      <p:bldP spid="12" grpId="0" animBg="1"/>
      <p:bldP spid="13"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61" grpId="0" animBg="1"/>
      <p:bldP spid="62" grpId="0" animBg="1"/>
      <p:bldP spid="66" grpId="0" animBg="1"/>
      <p:bldP spid="63" grpId="0" animBg="1"/>
      <p:bldP spid="67" grpId="0" animBg="1"/>
      <p:bldP spid="68" grpId="0" animBg="1"/>
      <p:bldP spid="69" grpId="0" animBg="1"/>
      <p:bldP spid="70" grpId="0" animBg="1"/>
      <p:bldP spid="72" grpId="0" animBg="1"/>
      <p:bldP spid="7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a:extLst>
              <a:ext uri="{FF2B5EF4-FFF2-40B4-BE49-F238E27FC236}">
                <a16:creationId xmlns:a16="http://schemas.microsoft.com/office/drawing/2014/main" id="{E1FCB6DA-A410-48ED-80A8-37B348CE3428}"/>
              </a:ext>
            </a:extLst>
          </p:cNvPr>
          <p:cNvPicPr>
            <a:picLocks noChangeAspect="1"/>
          </p:cNvPicPr>
          <p:nvPr/>
        </p:nvPicPr>
        <p:blipFill>
          <a:blip r:embed="rId2"/>
          <a:stretch>
            <a:fillRect/>
          </a:stretch>
        </p:blipFill>
        <p:spPr>
          <a:xfrm>
            <a:off x="6105157" y="814014"/>
            <a:ext cx="5816339" cy="4586866"/>
          </a:xfrm>
          <a:prstGeom prst="rect">
            <a:avLst/>
          </a:prstGeom>
        </p:spPr>
      </p:pic>
      <p:sp>
        <p:nvSpPr>
          <p:cNvPr id="4" name="תיבת טקסט 3">
            <a:extLst>
              <a:ext uri="{FF2B5EF4-FFF2-40B4-BE49-F238E27FC236}">
                <a16:creationId xmlns:a16="http://schemas.microsoft.com/office/drawing/2014/main" id="{6E897EFE-0C4A-48FD-ADCF-D92414B833F2}"/>
              </a:ext>
            </a:extLst>
          </p:cNvPr>
          <p:cNvSpPr txBox="1"/>
          <p:nvPr/>
        </p:nvSpPr>
        <p:spPr>
          <a:xfrm>
            <a:off x="8289330" y="106434"/>
            <a:ext cx="1688000" cy="369332"/>
          </a:xfrm>
          <a:prstGeom prst="rect">
            <a:avLst/>
          </a:prstGeom>
          <a:solidFill>
            <a:schemeClr val="accent5">
              <a:lumMod val="20000"/>
              <a:lumOff val="80000"/>
            </a:schemeClr>
          </a:solidFill>
          <a:scene3d>
            <a:camera prst="orthographicFront"/>
            <a:lightRig rig="threePt" dir="t"/>
          </a:scene3d>
          <a:sp3d>
            <a:bevelT prst="relaxedInset"/>
          </a:sp3d>
        </p:spPr>
        <p:txBody>
          <a:bodyPr wrap="square" rtlCol="1">
            <a:spAutoFit/>
          </a:bodyPr>
          <a:lstStyle/>
          <a:p>
            <a:r>
              <a:rPr lang="he-IL" dirty="0"/>
              <a:t>שיטת רבי יוסי</a:t>
            </a:r>
          </a:p>
        </p:txBody>
      </p:sp>
      <p:sp>
        <p:nvSpPr>
          <p:cNvPr id="5" name="תיבת טקסט 4">
            <a:extLst>
              <a:ext uri="{FF2B5EF4-FFF2-40B4-BE49-F238E27FC236}">
                <a16:creationId xmlns:a16="http://schemas.microsoft.com/office/drawing/2014/main" id="{008C9C2E-5A3B-4E3D-AA91-03EEC462264B}"/>
              </a:ext>
            </a:extLst>
          </p:cNvPr>
          <p:cNvSpPr txBox="1"/>
          <p:nvPr/>
        </p:nvSpPr>
        <p:spPr>
          <a:xfrm>
            <a:off x="6244865" y="3437650"/>
            <a:ext cx="5660795" cy="369332"/>
          </a:xfrm>
          <a:prstGeom prst="rect">
            <a:avLst/>
          </a:prstGeom>
          <a:solidFill>
            <a:schemeClr val="accent6">
              <a:lumMod val="20000"/>
              <a:lumOff val="80000"/>
            </a:schemeClr>
          </a:solidFill>
        </p:spPr>
        <p:txBody>
          <a:bodyPr wrap="square" rtlCol="1">
            <a:spAutoFit/>
          </a:bodyPr>
          <a:lstStyle/>
          <a:p>
            <a:pPr algn="ctr"/>
            <a:r>
              <a:rPr lang="he-IL" dirty="0"/>
              <a:t>סיון</a:t>
            </a:r>
          </a:p>
        </p:txBody>
      </p:sp>
      <p:sp>
        <p:nvSpPr>
          <p:cNvPr id="7" name="תיבת טקסט 6">
            <a:extLst>
              <a:ext uri="{FF2B5EF4-FFF2-40B4-BE49-F238E27FC236}">
                <a16:creationId xmlns:a16="http://schemas.microsoft.com/office/drawing/2014/main" id="{0104A266-69BB-4735-9CB4-424395C01BB4}"/>
              </a:ext>
            </a:extLst>
          </p:cNvPr>
          <p:cNvSpPr txBox="1"/>
          <p:nvPr/>
        </p:nvSpPr>
        <p:spPr>
          <a:xfrm>
            <a:off x="6244865" y="3866999"/>
            <a:ext cx="509047" cy="369332"/>
          </a:xfrm>
          <a:prstGeom prst="rect">
            <a:avLst/>
          </a:prstGeom>
          <a:solidFill>
            <a:schemeClr val="accent6">
              <a:lumMod val="20000"/>
              <a:lumOff val="80000"/>
            </a:schemeClr>
          </a:solidFill>
        </p:spPr>
        <p:txBody>
          <a:bodyPr wrap="square" rtlCol="1">
            <a:spAutoFit/>
          </a:bodyPr>
          <a:lstStyle/>
          <a:p>
            <a:r>
              <a:rPr lang="he-IL" dirty="0"/>
              <a:t>ז'</a:t>
            </a:r>
          </a:p>
        </p:txBody>
      </p:sp>
      <p:sp>
        <p:nvSpPr>
          <p:cNvPr id="8" name="תיבת טקסט 7">
            <a:extLst>
              <a:ext uri="{FF2B5EF4-FFF2-40B4-BE49-F238E27FC236}">
                <a16:creationId xmlns:a16="http://schemas.microsoft.com/office/drawing/2014/main" id="{0FDEFA4F-EAA2-4582-B7CA-CDDD2A2BFB17}"/>
              </a:ext>
            </a:extLst>
          </p:cNvPr>
          <p:cNvSpPr txBox="1"/>
          <p:nvPr/>
        </p:nvSpPr>
        <p:spPr>
          <a:xfrm>
            <a:off x="7101291" y="3902561"/>
            <a:ext cx="509047" cy="369332"/>
          </a:xfrm>
          <a:prstGeom prst="rect">
            <a:avLst/>
          </a:prstGeom>
          <a:solidFill>
            <a:schemeClr val="accent6">
              <a:lumMod val="20000"/>
              <a:lumOff val="80000"/>
            </a:schemeClr>
          </a:solidFill>
        </p:spPr>
        <p:txBody>
          <a:bodyPr wrap="square" rtlCol="1">
            <a:spAutoFit/>
          </a:bodyPr>
          <a:lstStyle/>
          <a:p>
            <a:r>
              <a:rPr lang="he-IL" dirty="0"/>
              <a:t>ו'</a:t>
            </a:r>
          </a:p>
        </p:txBody>
      </p:sp>
      <p:sp>
        <p:nvSpPr>
          <p:cNvPr id="9" name="תיבת טקסט 8">
            <a:extLst>
              <a:ext uri="{FF2B5EF4-FFF2-40B4-BE49-F238E27FC236}">
                <a16:creationId xmlns:a16="http://schemas.microsoft.com/office/drawing/2014/main" id="{EC3A9C8B-F833-4F45-9EC8-5EABA523F920}"/>
              </a:ext>
            </a:extLst>
          </p:cNvPr>
          <p:cNvSpPr txBox="1"/>
          <p:nvPr/>
        </p:nvSpPr>
        <p:spPr>
          <a:xfrm>
            <a:off x="7841137" y="3866999"/>
            <a:ext cx="509047" cy="369332"/>
          </a:xfrm>
          <a:prstGeom prst="rect">
            <a:avLst/>
          </a:prstGeom>
          <a:solidFill>
            <a:schemeClr val="accent6">
              <a:lumMod val="20000"/>
              <a:lumOff val="80000"/>
            </a:schemeClr>
          </a:solidFill>
        </p:spPr>
        <p:txBody>
          <a:bodyPr wrap="square" rtlCol="1">
            <a:spAutoFit/>
          </a:bodyPr>
          <a:lstStyle/>
          <a:p>
            <a:r>
              <a:rPr lang="he-IL" dirty="0"/>
              <a:t>ה'</a:t>
            </a:r>
          </a:p>
        </p:txBody>
      </p:sp>
      <p:sp>
        <p:nvSpPr>
          <p:cNvPr id="10" name="תיבת טקסט 9">
            <a:extLst>
              <a:ext uri="{FF2B5EF4-FFF2-40B4-BE49-F238E27FC236}">
                <a16:creationId xmlns:a16="http://schemas.microsoft.com/office/drawing/2014/main" id="{CABE3779-1680-43B7-824C-7B425FB119E2}"/>
              </a:ext>
            </a:extLst>
          </p:cNvPr>
          <p:cNvSpPr txBox="1"/>
          <p:nvPr/>
        </p:nvSpPr>
        <p:spPr>
          <a:xfrm>
            <a:off x="8742966" y="3866999"/>
            <a:ext cx="509047" cy="369332"/>
          </a:xfrm>
          <a:prstGeom prst="rect">
            <a:avLst/>
          </a:prstGeom>
          <a:solidFill>
            <a:schemeClr val="accent6">
              <a:lumMod val="20000"/>
              <a:lumOff val="80000"/>
            </a:schemeClr>
          </a:solidFill>
        </p:spPr>
        <p:txBody>
          <a:bodyPr wrap="square" rtlCol="1">
            <a:spAutoFit/>
          </a:bodyPr>
          <a:lstStyle/>
          <a:p>
            <a:r>
              <a:rPr lang="he-IL" dirty="0"/>
              <a:t>ד'</a:t>
            </a:r>
          </a:p>
        </p:txBody>
      </p:sp>
      <p:sp>
        <p:nvSpPr>
          <p:cNvPr id="11" name="תיבת טקסט 10">
            <a:extLst>
              <a:ext uri="{FF2B5EF4-FFF2-40B4-BE49-F238E27FC236}">
                <a16:creationId xmlns:a16="http://schemas.microsoft.com/office/drawing/2014/main" id="{ED7AF4BA-858B-4564-B091-2E42A37DE9EB}"/>
              </a:ext>
            </a:extLst>
          </p:cNvPr>
          <p:cNvSpPr txBox="1"/>
          <p:nvPr/>
        </p:nvSpPr>
        <p:spPr>
          <a:xfrm>
            <a:off x="9512823" y="3866999"/>
            <a:ext cx="509047" cy="369332"/>
          </a:xfrm>
          <a:prstGeom prst="rect">
            <a:avLst/>
          </a:prstGeom>
          <a:solidFill>
            <a:schemeClr val="accent6">
              <a:lumMod val="20000"/>
              <a:lumOff val="80000"/>
            </a:schemeClr>
          </a:solidFill>
        </p:spPr>
        <p:txBody>
          <a:bodyPr wrap="square" rtlCol="1">
            <a:spAutoFit/>
          </a:bodyPr>
          <a:lstStyle/>
          <a:p>
            <a:r>
              <a:rPr lang="he-IL" dirty="0"/>
              <a:t>ג'</a:t>
            </a:r>
          </a:p>
        </p:txBody>
      </p:sp>
      <p:sp>
        <p:nvSpPr>
          <p:cNvPr id="12" name="תיבת טקסט 11">
            <a:extLst>
              <a:ext uri="{FF2B5EF4-FFF2-40B4-BE49-F238E27FC236}">
                <a16:creationId xmlns:a16="http://schemas.microsoft.com/office/drawing/2014/main" id="{83151381-A745-49AB-B398-E14303188F9F}"/>
              </a:ext>
            </a:extLst>
          </p:cNvPr>
          <p:cNvSpPr txBox="1"/>
          <p:nvPr/>
        </p:nvSpPr>
        <p:spPr>
          <a:xfrm>
            <a:off x="10267752" y="3866999"/>
            <a:ext cx="509047" cy="369332"/>
          </a:xfrm>
          <a:prstGeom prst="rect">
            <a:avLst/>
          </a:prstGeom>
          <a:solidFill>
            <a:schemeClr val="accent6">
              <a:lumMod val="20000"/>
              <a:lumOff val="80000"/>
            </a:schemeClr>
          </a:solidFill>
        </p:spPr>
        <p:txBody>
          <a:bodyPr wrap="square" rtlCol="1">
            <a:spAutoFit/>
          </a:bodyPr>
          <a:lstStyle/>
          <a:p>
            <a:r>
              <a:rPr lang="he-IL" dirty="0"/>
              <a:t>ב'</a:t>
            </a:r>
          </a:p>
        </p:txBody>
      </p:sp>
      <p:sp>
        <p:nvSpPr>
          <p:cNvPr id="13" name="תיבת טקסט 12">
            <a:extLst>
              <a:ext uri="{FF2B5EF4-FFF2-40B4-BE49-F238E27FC236}">
                <a16:creationId xmlns:a16="http://schemas.microsoft.com/office/drawing/2014/main" id="{10DF6B95-2446-48FC-AE6A-6BFF4345097F}"/>
              </a:ext>
            </a:extLst>
          </p:cNvPr>
          <p:cNvSpPr txBox="1"/>
          <p:nvPr/>
        </p:nvSpPr>
        <p:spPr>
          <a:xfrm>
            <a:off x="11184509" y="3866999"/>
            <a:ext cx="509047" cy="369332"/>
          </a:xfrm>
          <a:prstGeom prst="rect">
            <a:avLst/>
          </a:prstGeom>
          <a:solidFill>
            <a:schemeClr val="accent6">
              <a:lumMod val="20000"/>
              <a:lumOff val="80000"/>
            </a:schemeClr>
          </a:solidFill>
        </p:spPr>
        <p:txBody>
          <a:bodyPr wrap="square" rtlCol="1">
            <a:spAutoFit/>
          </a:bodyPr>
          <a:lstStyle/>
          <a:p>
            <a:r>
              <a:rPr lang="he-IL" dirty="0"/>
              <a:t>א'</a:t>
            </a:r>
          </a:p>
        </p:txBody>
      </p:sp>
      <p:sp>
        <p:nvSpPr>
          <p:cNvPr id="14" name="תיבת טקסט 13">
            <a:extLst>
              <a:ext uri="{FF2B5EF4-FFF2-40B4-BE49-F238E27FC236}">
                <a16:creationId xmlns:a16="http://schemas.microsoft.com/office/drawing/2014/main" id="{6ADEE9A7-FA0F-4A9C-8350-81748C7FA7BB}"/>
              </a:ext>
            </a:extLst>
          </p:cNvPr>
          <p:cNvSpPr txBox="1"/>
          <p:nvPr/>
        </p:nvSpPr>
        <p:spPr>
          <a:xfrm>
            <a:off x="6258063" y="2886789"/>
            <a:ext cx="499620" cy="369332"/>
          </a:xfrm>
          <a:prstGeom prst="rect">
            <a:avLst/>
          </a:prstGeom>
          <a:solidFill>
            <a:schemeClr val="accent6">
              <a:lumMod val="20000"/>
              <a:lumOff val="80000"/>
            </a:schemeClr>
          </a:solidFill>
        </p:spPr>
        <p:txBody>
          <a:bodyPr wrap="square" rtlCol="1">
            <a:spAutoFit/>
          </a:bodyPr>
          <a:lstStyle/>
          <a:p>
            <a:r>
              <a:rPr lang="he-IL" dirty="0"/>
              <a:t>ל'</a:t>
            </a:r>
          </a:p>
        </p:txBody>
      </p:sp>
      <p:sp>
        <p:nvSpPr>
          <p:cNvPr id="15" name="תיבת טקסט 14">
            <a:extLst>
              <a:ext uri="{FF2B5EF4-FFF2-40B4-BE49-F238E27FC236}">
                <a16:creationId xmlns:a16="http://schemas.microsoft.com/office/drawing/2014/main" id="{8044748B-0F2B-48A7-8096-65CA80922E03}"/>
              </a:ext>
            </a:extLst>
          </p:cNvPr>
          <p:cNvSpPr txBox="1"/>
          <p:nvPr/>
        </p:nvSpPr>
        <p:spPr>
          <a:xfrm>
            <a:off x="6988250" y="2886789"/>
            <a:ext cx="554610" cy="369332"/>
          </a:xfrm>
          <a:prstGeom prst="rect">
            <a:avLst/>
          </a:prstGeom>
          <a:solidFill>
            <a:schemeClr val="accent6">
              <a:lumMod val="20000"/>
              <a:lumOff val="80000"/>
            </a:schemeClr>
          </a:solidFill>
        </p:spPr>
        <p:txBody>
          <a:bodyPr wrap="square" rtlCol="1">
            <a:spAutoFit/>
          </a:bodyPr>
          <a:lstStyle/>
          <a:p>
            <a:r>
              <a:rPr lang="he-IL" dirty="0"/>
              <a:t>כ"ט</a:t>
            </a:r>
          </a:p>
        </p:txBody>
      </p:sp>
      <p:sp>
        <p:nvSpPr>
          <p:cNvPr id="16" name="תיבת טקסט 15">
            <a:extLst>
              <a:ext uri="{FF2B5EF4-FFF2-40B4-BE49-F238E27FC236}">
                <a16:creationId xmlns:a16="http://schemas.microsoft.com/office/drawing/2014/main" id="{C4E14779-F6FD-4B22-B5CF-0E49EFC4F15B}"/>
              </a:ext>
            </a:extLst>
          </p:cNvPr>
          <p:cNvSpPr txBox="1"/>
          <p:nvPr/>
        </p:nvSpPr>
        <p:spPr>
          <a:xfrm>
            <a:off x="7854726" y="2900929"/>
            <a:ext cx="609600" cy="369332"/>
          </a:xfrm>
          <a:prstGeom prst="rect">
            <a:avLst/>
          </a:prstGeom>
          <a:solidFill>
            <a:schemeClr val="accent6">
              <a:lumMod val="20000"/>
              <a:lumOff val="80000"/>
            </a:schemeClr>
          </a:solidFill>
        </p:spPr>
        <p:txBody>
          <a:bodyPr wrap="square" rtlCol="1">
            <a:spAutoFit/>
          </a:bodyPr>
          <a:lstStyle/>
          <a:p>
            <a:r>
              <a:rPr lang="he-IL" dirty="0"/>
              <a:t>כ"ח</a:t>
            </a:r>
          </a:p>
        </p:txBody>
      </p:sp>
      <p:sp>
        <p:nvSpPr>
          <p:cNvPr id="17" name="תיבת טקסט 16">
            <a:extLst>
              <a:ext uri="{FF2B5EF4-FFF2-40B4-BE49-F238E27FC236}">
                <a16:creationId xmlns:a16="http://schemas.microsoft.com/office/drawing/2014/main" id="{87B397D9-9529-4699-B4AC-159891192D00}"/>
              </a:ext>
            </a:extLst>
          </p:cNvPr>
          <p:cNvSpPr txBox="1"/>
          <p:nvPr/>
        </p:nvSpPr>
        <p:spPr>
          <a:xfrm>
            <a:off x="8732993" y="2905275"/>
            <a:ext cx="499620" cy="369332"/>
          </a:xfrm>
          <a:prstGeom prst="rect">
            <a:avLst/>
          </a:prstGeom>
          <a:solidFill>
            <a:schemeClr val="accent6">
              <a:lumMod val="20000"/>
              <a:lumOff val="80000"/>
            </a:schemeClr>
          </a:solidFill>
        </p:spPr>
        <p:txBody>
          <a:bodyPr wrap="square" rtlCol="1">
            <a:spAutoFit/>
          </a:bodyPr>
          <a:lstStyle/>
          <a:p>
            <a:r>
              <a:rPr lang="he-IL" dirty="0"/>
              <a:t>כ"ז</a:t>
            </a:r>
          </a:p>
        </p:txBody>
      </p:sp>
      <p:sp>
        <p:nvSpPr>
          <p:cNvPr id="18" name="תיבת טקסט 17">
            <a:extLst>
              <a:ext uri="{FF2B5EF4-FFF2-40B4-BE49-F238E27FC236}">
                <a16:creationId xmlns:a16="http://schemas.microsoft.com/office/drawing/2014/main" id="{2AF620E0-8053-479F-B7CA-0B9115F1CC35}"/>
              </a:ext>
            </a:extLst>
          </p:cNvPr>
          <p:cNvSpPr txBox="1"/>
          <p:nvPr/>
        </p:nvSpPr>
        <p:spPr>
          <a:xfrm>
            <a:off x="9587347" y="2965023"/>
            <a:ext cx="499620" cy="369332"/>
          </a:xfrm>
          <a:prstGeom prst="rect">
            <a:avLst/>
          </a:prstGeom>
          <a:solidFill>
            <a:schemeClr val="accent6">
              <a:lumMod val="20000"/>
              <a:lumOff val="80000"/>
            </a:schemeClr>
          </a:solidFill>
        </p:spPr>
        <p:txBody>
          <a:bodyPr wrap="square" rtlCol="1">
            <a:spAutoFit/>
          </a:bodyPr>
          <a:lstStyle/>
          <a:p>
            <a:r>
              <a:rPr lang="he-IL" dirty="0"/>
              <a:t>כ"ו</a:t>
            </a:r>
          </a:p>
        </p:txBody>
      </p:sp>
      <p:sp>
        <p:nvSpPr>
          <p:cNvPr id="20" name="תיבת טקסט 19">
            <a:extLst>
              <a:ext uri="{FF2B5EF4-FFF2-40B4-BE49-F238E27FC236}">
                <a16:creationId xmlns:a16="http://schemas.microsoft.com/office/drawing/2014/main" id="{E97E18E6-7A18-4B72-8C4A-3B361AC881CB}"/>
              </a:ext>
            </a:extLst>
          </p:cNvPr>
          <p:cNvSpPr txBox="1"/>
          <p:nvPr/>
        </p:nvSpPr>
        <p:spPr>
          <a:xfrm>
            <a:off x="11287350" y="3021151"/>
            <a:ext cx="499620" cy="369332"/>
          </a:xfrm>
          <a:prstGeom prst="rect">
            <a:avLst/>
          </a:prstGeom>
          <a:solidFill>
            <a:schemeClr val="accent6">
              <a:lumMod val="20000"/>
              <a:lumOff val="80000"/>
            </a:schemeClr>
          </a:solidFill>
        </p:spPr>
        <p:txBody>
          <a:bodyPr wrap="square" rtlCol="1">
            <a:spAutoFit/>
          </a:bodyPr>
          <a:lstStyle/>
          <a:p>
            <a:r>
              <a:rPr lang="he-IL" dirty="0"/>
              <a:t>כ"ד</a:t>
            </a:r>
          </a:p>
        </p:txBody>
      </p:sp>
      <p:sp>
        <p:nvSpPr>
          <p:cNvPr id="21" name="תיבת טקסט 20">
            <a:extLst>
              <a:ext uri="{FF2B5EF4-FFF2-40B4-BE49-F238E27FC236}">
                <a16:creationId xmlns:a16="http://schemas.microsoft.com/office/drawing/2014/main" id="{2B02C978-2902-494C-AE96-2188E078D5D7}"/>
              </a:ext>
            </a:extLst>
          </p:cNvPr>
          <p:cNvSpPr txBox="1"/>
          <p:nvPr/>
        </p:nvSpPr>
        <p:spPr>
          <a:xfrm>
            <a:off x="6248400" y="2217935"/>
            <a:ext cx="499620" cy="369332"/>
          </a:xfrm>
          <a:prstGeom prst="rect">
            <a:avLst/>
          </a:prstGeom>
          <a:solidFill>
            <a:schemeClr val="accent6">
              <a:lumMod val="20000"/>
              <a:lumOff val="80000"/>
            </a:schemeClr>
          </a:solidFill>
        </p:spPr>
        <p:txBody>
          <a:bodyPr wrap="square" rtlCol="1">
            <a:spAutoFit/>
          </a:bodyPr>
          <a:lstStyle/>
          <a:p>
            <a:r>
              <a:rPr lang="he-IL" dirty="0"/>
              <a:t>כ"ג</a:t>
            </a:r>
          </a:p>
        </p:txBody>
      </p:sp>
      <p:sp>
        <p:nvSpPr>
          <p:cNvPr id="22" name="תיבת טקסט 21">
            <a:extLst>
              <a:ext uri="{FF2B5EF4-FFF2-40B4-BE49-F238E27FC236}">
                <a16:creationId xmlns:a16="http://schemas.microsoft.com/office/drawing/2014/main" id="{532380E2-3775-47B0-B7D4-FAC65C6BB417}"/>
              </a:ext>
            </a:extLst>
          </p:cNvPr>
          <p:cNvSpPr txBox="1"/>
          <p:nvPr/>
        </p:nvSpPr>
        <p:spPr>
          <a:xfrm>
            <a:off x="7128626" y="2211651"/>
            <a:ext cx="499620" cy="369332"/>
          </a:xfrm>
          <a:prstGeom prst="rect">
            <a:avLst/>
          </a:prstGeom>
          <a:solidFill>
            <a:schemeClr val="accent6">
              <a:lumMod val="20000"/>
              <a:lumOff val="80000"/>
            </a:schemeClr>
          </a:solidFill>
        </p:spPr>
        <p:txBody>
          <a:bodyPr wrap="square" rtlCol="1">
            <a:spAutoFit/>
          </a:bodyPr>
          <a:lstStyle/>
          <a:p>
            <a:r>
              <a:rPr lang="he-IL" dirty="0"/>
              <a:t>כ"ב</a:t>
            </a:r>
          </a:p>
        </p:txBody>
      </p:sp>
      <p:sp>
        <p:nvSpPr>
          <p:cNvPr id="23" name="תיבת טקסט 22">
            <a:extLst>
              <a:ext uri="{FF2B5EF4-FFF2-40B4-BE49-F238E27FC236}">
                <a16:creationId xmlns:a16="http://schemas.microsoft.com/office/drawing/2014/main" id="{9E2BE7E9-3C28-41DD-862C-940A233BEF5A}"/>
              </a:ext>
            </a:extLst>
          </p:cNvPr>
          <p:cNvSpPr txBox="1"/>
          <p:nvPr/>
        </p:nvSpPr>
        <p:spPr>
          <a:xfrm>
            <a:off x="7955043" y="2211651"/>
            <a:ext cx="499620" cy="369332"/>
          </a:xfrm>
          <a:prstGeom prst="rect">
            <a:avLst/>
          </a:prstGeom>
          <a:solidFill>
            <a:schemeClr val="accent6">
              <a:lumMod val="20000"/>
              <a:lumOff val="80000"/>
            </a:schemeClr>
          </a:solidFill>
        </p:spPr>
        <p:txBody>
          <a:bodyPr wrap="square" rtlCol="1">
            <a:spAutoFit/>
          </a:bodyPr>
          <a:lstStyle/>
          <a:p>
            <a:r>
              <a:rPr lang="he-IL" dirty="0"/>
              <a:t>כ"א</a:t>
            </a:r>
          </a:p>
        </p:txBody>
      </p:sp>
      <p:sp>
        <p:nvSpPr>
          <p:cNvPr id="24" name="תיבת טקסט 23">
            <a:extLst>
              <a:ext uri="{FF2B5EF4-FFF2-40B4-BE49-F238E27FC236}">
                <a16:creationId xmlns:a16="http://schemas.microsoft.com/office/drawing/2014/main" id="{9E573200-7FC4-4D65-8215-06B3CBC0FEC0}"/>
              </a:ext>
            </a:extLst>
          </p:cNvPr>
          <p:cNvSpPr txBox="1"/>
          <p:nvPr/>
        </p:nvSpPr>
        <p:spPr>
          <a:xfrm>
            <a:off x="8687977" y="2211651"/>
            <a:ext cx="499620" cy="369332"/>
          </a:xfrm>
          <a:prstGeom prst="rect">
            <a:avLst/>
          </a:prstGeom>
          <a:solidFill>
            <a:schemeClr val="accent6">
              <a:lumMod val="20000"/>
              <a:lumOff val="80000"/>
            </a:schemeClr>
          </a:solidFill>
        </p:spPr>
        <p:txBody>
          <a:bodyPr wrap="square" rtlCol="1">
            <a:spAutoFit/>
          </a:bodyPr>
          <a:lstStyle/>
          <a:p>
            <a:r>
              <a:rPr lang="he-IL" dirty="0"/>
              <a:t>כ'</a:t>
            </a:r>
          </a:p>
        </p:txBody>
      </p:sp>
      <p:sp>
        <p:nvSpPr>
          <p:cNvPr id="25" name="תיבת טקסט 24">
            <a:extLst>
              <a:ext uri="{FF2B5EF4-FFF2-40B4-BE49-F238E27FC236}">
                <a16:creationId xmlns:a16="http://schemas.microsoft.com/office/drawing/2014/main" id="{EBC938BB-6616-40DF-93AA-3E75623EB819}"/>
              </a:ext>
            </a:extLst>
          </p:cNvPr>
          <p:cNvSpPr txBox="1"/>
          <p:nvPr/>
        </p:nvSpPr>
        <p:spPr>
          <a:xfrm>
            <a:off x="9526176" y="2211651"/>
            <a:ext cx="499620" cy="369332"/>
          </a:xfrm>
          <a:prstGeom prst="rect">
            <a:avLst/>
          </a:prstGeom>
          <a:solidFill>
            <a:schemeClr val="accent6">
              <a:lumMod val="20000"/>
              <a:lumOff val="80000"/>
            </a:schemeClr>
          </a:solidFill>
        </p:spPr>
        <p:txBody>
          <a:bodyPr wrap="square" rtlCol="1">
            <a:spAutoFit/>
          </a:bodyPr>
          <a:lstStyle/>
          <a:p>
            <a:r>
              <a:rPr lang="he-IL" dirty="0"/>
              <a:t>י"ט</a:t>
            </a:r>
          </a:p>
        </p:txBody>
      </p:sp>
      <p:sp>
        <p:nvSpPr>
          <p:cNvPr id="27" name="תיבת טקסט 26">
            <a:extLst>
              <a:ext uri="{FF2B5EF4-FFF2-40B4-BE49-F238E27FC236}">
                <a16:creationId xmlns:a16="http://schemas.microsoft.com/office/drawing/2014/main" id="{A9539504-3138-419F-85C7-DCC371C60CA2}"/>
              </a:ext>
            </a:extLst>
          </p:cNvPr>
          <p:cNvSpPr txBox="1"/>
          <p:nvPr/>
        </p:nvSpPr>
        <p:spPr>
          <a:xfrm>
            <a:off x="11310985" y="2217445"/>
            <a:ext cx="499620" cy="369332"/>
          </a:xfrm>
          <a:prstGeom prst="rect">
            <a:avLst/>
          </a:prstGeom>
          <a:solidFill>
            <a:schemeClr val="accent6">
              <a:lumMod val="20000"/>
              <a:lumOff val="80000"/>
            </a:schemeClr>
          </a:solidFill>
        </p:spPr>
        <p:txBody>
          <a:bodyPr wrap="square" rtlCol="1">
            <a:spAutoFit/>
          </a:bodyPr>
          <a:lstStyle/>
          <a:p>
            <a:r>
              <a:rPr lang="he-IL" dirty="0"/>
              <a:t>י"ז</a:t>
            </a:r>
          </a:p>
        </p:txBody>
      </p:sp>
      <p:sp>
        <p:nvSpPr>
          <p:cNvPr id="28" name="תיבת טקסט 27">
            <a:extLst>
              <a:ext uri="{FF2B5EF4-FFF2-40B4-BE49-F238E27FC236}">
                <a16:creationId xmlns:a16="http://schemas.microsoft.com/office/drawing/2014/main" id="{A4AECCCE-769C-4981-8865-A8D44EC28B69}"/>
              </a:ext>
            </a:extLst>
          </p:cNvPr>
          <p:cNvSpPr txBox="1"/>
          <p:nvPr/>
        </p:nvSpPr>
        <p:spPr>
          <a:xfrm>
            <a:off x="6149810" y="711905"/>
            <a:ext cx="5660795" cy="369332"/>
          </a:xfrm>
          <a:prstGeom prst="rect">
            <a:avLst/>
          </a:prstGeom>
          <a:solidFill>
            <a:schemeClr val="accent6">
              <a:lumMod val="20000"/>
              <a:lumOff val="80000"/>
            </a:schemeClr>
          </a:solidFill>
        </p:spPr>
        <p:txBody>
          <a:bodyPr wrap="square" rtlCol="1">
            <a:spAutoFit/>
          </a:bodyPr>
          <a:lstStyle/>
          <a:p>
            <a:pPr algn="ctr"/>
            <a:r>
              <a:rPr lang="he-IL" dirty="0"/>
              <a:t>תמוז</a:t>
            </a:r>
          </a:p>
        </p:txBody>
      </p:sp>
      <p:sp>
        <p:nvSpPr>
          <p:cNvPr id="29" name="סוגר מסולסל שמאלי 28">
            <a:extLst>
              <a:ext uri="{FF2B5EF4-FFF2-40B4-BE49-F238E27FC236}">
                <a16:creationId xmlns:a16="http://schemas.microsoft.com/office/drawing/2014/main" id="{9C6415C2-0CDC-4312-A670-8483CF4E2E6F}"/>
              </a:ext>
            </a:extLst>
          </p:cNvPr>
          <p:cNvSpPr/>
          <p:nvPr/>
        </p:nvSpPr>
        <p:spPr>
          <a:xfrm>
            <a:off x="5308467" y="1150070"/>
            <a:ext cx="695462" cy="2278930"/>
          </a:xfrm>
          <a:prstGeom prst="leftBrace">
            <a:avLst>
              <a:gd name="adj1" fmla="val 47642"/>
              <a:gd name="adj2" fmla="val 51241"/>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pic>
        <p:nvPicPr>
          <p:cNvPr id="31" name="תמונה 30">
            <a:extLst>
              <a:ext uri="{FF2B5EF4-FFF2-40B4-BE49-F238E27FC236}">
                <a16:creationId xmlns:a16="http://schemas.microsoft.com/office/drawing/2014/main" id="{5213E1A8-3DE2-45FC-8DAA-1B777DE4DC93}"/>
              </a:ext>
            </a:extLst>
          </p:cNvPr>
          <p:cNvPicPr>
            <a:picLocks noChangeAspect="1"/>
          </p:cNvPicPr>
          <p:nvPr/>
        </p:nvPicPr>
        <p:blipFill>
          <a:blip r:embed="rId3"/>
          <a:stretch>
            <a:fillRect/>
          </a:stretch>
        </p:blipFill>
        <p:spPr>
          <a:xfrm>
            <a:off x="6033514" y="5023067"/>
            <a:ext cx="5777091" cy="1925697"/>
          </a:xfrm>
          <a:prstGeom prst="rect">
            <a:avLst/>
          </a:prstGeom>
        </p:spPr>
      </p:pic>
      <p:sp>
        <p:nvSpPr>
          <p:cNvPr id="32" name="תיבת טקסט 31">
            <a:extLst>
              <a:ext uri="{FF2B5EF4-FFF2-40B4-BE49-F238E27FC236}">
                <a16:creationId xmlns:a16="http://schemas.microsoft.com/office/drawing/2014/main" id="{C8F6A858-8E2A-4FBA-9721-16AE7E88186B}"/>
              </a:ext>
            </a:extLst>
          </p:cNvPr>
          <p:cNvSpPr txBox="1"/>
          <p:nvPr/>
        </p:nvSpPr>
        <p:spPr>
          <a:xfrm>
            <a:off x="9504336" y="6124866"/>
            <a:ext cx="499620" cy="369332"/>
          </a:xfrm>
          <a:prstGeom prst="rect">
            <a:avLst/>
          </a:prstGeom>
          <a:solidFill>
            <a:schemeClr val="accent6">
              <a:lumMod val="20000"/>
              <a:lumOff val="80000"/>
            </a:schemeClr>
          </a:solidFill>
        </p:spPr>
        <p:txBody>
          <a:bodyPr wrap="square" rtlCol="1">
            <a:spAutoFit/>
          </a:bodyPr>
          <a:lstStyle/>
          <a:p>
            <a:r>
              <a:rPr lang="he-IL" dirty="0"/>
              <a:t>כ"ד</a:t>
            </a:r>
          </a:p>
        </p:txBody>
      </p:sp>
      <p:sp>
        <p:nvSpPr>
          <p:cNvPr id="33" name="תיבת טקסט 32">
            <a:extLst>
              <a:ext uri="{FF2B5EF4-FFF2-40B4-BE49-F238E27FC236}">
                <a16:creationId xmlns:a16="http://schemas.microsoft.com/office/drawing/2014/main" id="{C31ED17F-576A-4D5C-AB1F-537CCCF8AEA9}"/>
              </a:ext>
            </a:extLst>
          </p:cNvPr>
          <p:cNvSpPr txBox="1"/>
          <p:nvPr/>
        </p:nvSpPr>
        <p:spPr>
          <a:xfrm>
            <a:off x="10281263" y="6138599"/>
            <a:ext cx="499620" cy="369332"/>
          </a:xfrm>
          <a:prstGeom prst="rect">
            <a:avLst/>
          </a:prstGeom>
          <a:solidFill>
            <a:schemeClr val="accent6">
              <a:lumMod val="20000"/>
              <a:lumOff val="80000"/>
            </a:schemeClr>
          </a:solidFill>
        </p:spPr>
        <p:txBody>
          <a:bodyPr wrap="square" rtlCol="1">
            <a:spAutoFit/>
          </a:bodyPr>
          <a:lstStyle/>
          <a:p>
            <a:r>
              <a:rPr lang="he-IL" dirty="0"/>
              <a:t>כ"ג</a:t>
            </a:r>
          </a:p>
        </p:txBody>
      </p:sp>
      <p:sp>
        <p:nvSpPr>
          <p:cNvPr id="34" name="תיבת טקסט 33">
            <a:extLst>
              <a:ext uri="{FF2B5EF4-FFF2-40B4-BE49-F238E27FC236}">
                <a16:creationId xmlns:a16="http://schemas.microsoft.com/office/drawing/2014/main" id="{D72904A1-89AB-448F-8D1D-1B15958BC6C2}"/>
              </a:ext>
            </a:extLst>
          </p:cNvPr>
          <p:cNvSpPr txBox="1"/>
          <p:nvPr/>
        </p:nvSpPr>
        <p:spPr>
          <a:xfrm>
            <a:off x="11320648" y="6144393"/>
            <a:ext cx="499620" cy="369332"/>
          </a:xfrm>
          <a:prstGeom prst="rect">
            <a:avLst/>
          </a:prstGeom>
          <a:solidFill>
            <a:schemeClr val="accent6">
              <a:lumMod val="20000"/>
              <a:lumOff val="80000"/>
            </a:schemeClr>
          </a:solidFill>
        </p:spPr>
        <p:txBody>
          <a:bodyPr wrap="square" rtlCol="1">
            <a:spAutoFit/>
          </a:bodyPr>
          <a:lstStyle/>
          <a:p>
            <a:r>
              <a:rPr lang="he-IL" dirty="0"/>
              <a:t>כ"ב</a:t>
            </a:r>
          </a:p>
        </p:txBody>
      </p:sp>
      <p:sp>
        <p:nvSpPr>
          <p:cNvPr id="35" name="תיבת טקסט 34">
            <a:extLst>
              <a:ext uri="{FF2B5EF4-FFF2-40B4-BE49-F238E27FC236}">
                <a16:creationId xmlns:a16="http://schemas.microsoft.com/office/drawing/2014/main" id="{5BC70453-1099-4786-B00C-C9DF439C7BA7}"/>
              </a:ext>
            </a:extLst>
          </p:cNvPr>
          <p:cNvSpPr txBox="1"/>
          <p:nvPr/>
        </p:nvSpPr>
        <p:spPr>
          <a:xfrm>
            <a:off x="6244865" y="5453632"/>
            <a:ext cx="499620" cy="369332"/>
          </a:xfrm>
          <a:prstGeom prst="rect">
            <a:avLst/>
          </a:prstGeom>
          <a:solidFill>
            <a:schemeClr val="accent6">
              <a:lumMod val="20000"/>
              <a:lumOff val="80000"/>
            </a:schemeClr>
          </a:solidFill>
        </p:spPr>
        <p:txBody>
          <a:bodyPr wrap="square" rtlCol="1">
            <a:spAutoFit/>
          </a:bodyPr>
          <a:lstStyle/>
          <a:p>
            <a:r>
              <a:rPr lang="he-IL" dirty="0"/>
              <a:t>כ"א</a:t>
            </a:r>
          </a:p>
        </p:txBody>
      </p:sp>
      <p:sp>
        <p:nvSpPr>
          <p:cNvPr id="36" name="תיבת טקסט 35">
            <a:extLst>
              <a:ext uri="{FF2B5EF4-FFF2-40B4-BE49-F238E27FC236}">
                <a16:creationId xmlns:a16="http://schemas.microsoft.com/office/drawing/2014/main" id="{E8C3A262-A638-4368-91DF-9C55B410A295}"/>
              </a:ext>
            </a:extLst>
          </p:cNvPr>
          <p:cNvSpPr txBox="1"/>
          <p:nvPr/>
        </p:nvSpPr>
        <p:spPr>
          <a:xfrm>
            <a:off x="7043240" y="5423380"/>
            <a:ext cx="499620" cy="369332"/>
          </a:xfrm>
          <a:prstGeom prst="rect">
            <a:avLst/>
          </a:prstGeom>
          <a:solidFill>
            <a:schemeClr val="accent6">
              <a:lumMod val="20000"/>
              <a:lumOff val="80000"/>
            </a:schemeClr>
          </a:solidFill>
        </p:spPr>
        <p:txBody>
          <a:bodyPr wrap="square" rtlCol="1">
            <a:spAutoFit/>
          </a:bodyPr>
          <a:lstStyle/>
          <a:p>
            <a:r>
              <a:rPr lang="he-IL" dirty="0"/>
              <a:t>כ'</a:t>
            </a:r>
          </a:p>
        </p:txBody>
      </p:sp>
      <p:sp>
        <p:nvSpPr>
          <p:cNvPr id="37" name="תיבת טקסט 36">
            <a:extLst>
              <a:ext uri="{FF2B5EF4-FFF2-40B4-BE49-F238E27FC236}">
                <a16:creationId xmlns:a16="http://schemas.microsoft.com/office/drawing/2014/main" id="{46F7B51D-82DF-4DA2-B1A8-800096D7FC90}"/>
              </a:ext>
            </a:extLst>
          </p:cNvPr>
          <p:cNvSpPr txBox="1"/>
          <p:nvPr/>
        </p:nvSpPr>
        <p:spPr>
          <a:xfrm>
            <a:off x="7866342" y="5432470"/>
            <a:ext cx="499620" cy="369332"/>
          </a:xfrm>
          <a:prstGeom prst="rect">
            <a:avLst/>
          </a:prstGeom>
          <a:solidFill>
            <a:schemeClr val="accent6">
              <a:lumMod val="20000"/>
              <a:lumOff val="80000"/>
            </a:schemeClr>
          </a:solidFill>
        </p:spPr>
        <p:txBody>
          <a:bodyPr wrap="square" rtlCol="1">
            <a:spAutoFit/>
          </a:bodyPr>
          <a:lstStyle/>
          <a:p>
            <a:r>
              <a:rPr lang="he-IL" dirty="0"/>
              <a:t>י"ט</a:t>
            </a:r>
          </a:p>
        </p:txBody>
      </p:sp>
      <p:sp>
        <p:nvSpPr>
          <p:cNvPr id="38" name="תיבת טקסט 37">
            <a:extLst>
              <a:ext uri="{FF2B5EF4-FFF2-40B4-BE49-F238E27FC236}">
                <a16:creationId xmlns:a16="http://schemas.microsoft.com/office/drawing/2014/main" id="{84BA21CE-2F99-439C-A41C-A10578581952}"/>
              </a:ext>
            </a:extLst>
          </p:cNvPr>
          <p:cNvSpPr txBox="1"/>
          <p:nvPr/>
        </p:nvSpPr>
        <p:spPr>
          <a:xfrm>
            <a:off x="8687977" y="5445822"/>
            <a:ext cx="499620" cy="369332"/>
          </a:xfrm>
          <a:prstGeom prst="rect">
            <a:avLst/>
          </a:prstGeom>
          <a:solidFill>
            <a:schemeClr val="accent6">
              <a:lumMod val="20000"/>
              <a:lumOff val="80000"/>
            </a:schemeClr>
          </a:solidFill>
        </p:spPr>
        <p:txBody>
          <a:bodyPr wrap="square" rtlCol="1">
            <a:spAutoFit/>
          </a:bodyPr>
          <a:lstStyle/>
          <a:p>
            <a:r>
              <a:rPr lang="he-IL" dirty="0"/>
              <a:t>י"ח</a:t>
            </a:r>
          </a:p>
        </p:txBody>
      </p:sp>
      <p:sp>
        <p:nvSpPr>
          <p:cNvPr id="39" name="תיבת טקסט 38">
            <a:extLst>
              <a:ext uri="{FF2B5EF4-FFF2-40B4-BE49-F238E27FC236}">
                <a16:creationId xmlns:a16="http://schemas.microsoft.com/office/drawing/2014/main" id="{A9AA4186-61B2-4A64-89C3-5284CF42757A}"/>
              </a:ext>
            </a:extLst>
          </p:cNvPr>
          <p:cNvSpPr txBox="1"/>
          <p:nvPr/>
        </p:nvSpPr>
        <p:spPr>
          <a:xfrm>
            <a:off x="9477710" y="5407561"/>
            <a:ext cx="499620" cy="369332"/>
          </a:xfrm>
          <a:prstGeom prst="rect">
            <a:avLst/>
          </a:prstGeom>
          <a:solidFill>
            <a:schemeClr val="accent6">
              <a:lumMod val="20000"/>
              <a:lumOff val="80000"/>
            </a:schemeClr>
          </a:solidFill>
        </p:spPr>
        <p:txBody>
          <a:bodyPr wrap="square" rtlCol="1">
            <a:spAutoFit/>
          </a:bodyPr>
          <a:lstStyle/>
          <a:p>
            <a:r>
              <a:rPr lang="he-IL" dirty="0"/>
              <a:t>י"ז</a:t>
            </a:r>
          </a:p>
        </p:txBody>
      </p:sp>
      <p:sp>
        <p:nvSpPr>
          <p:cNvPr id="40" name="תיבת טקסט 39">
            <a:extLst>
              <a:ext uri="{FF2B5EF4-FFF2-40B4-BE49-F238E27FC236}">
                <a16:creationId xmlns:a16="http://schemas.microsoft.com/office/drawing/2014/main" id="{E6DED6D4-203D-4348-B71E-13E836AE44F9}"/>
              </a:ext>
            </a:extLst>
          </p:cNvPr>
          <p:cNvSpPr txBox="1"/>
          <p:nvPr/>
        </p:nvSpPr>
        <p:spPr>
          <a:xfrm>
            <a:off x="10489350" y="5412566"/>
            <a:ext cx="499620" cy="369332"/>
          </a:xfrm>
          <a:prstGeom prst="rect">
            <a:avLst/>
          </a:prstGeom>
          <a:solidFill>
            <a:schemeClr val="accent6">
              <a:lumMod val="20000"/>
              <a:lumOff val="80000"/>
            </a:schemeClr>
          </a:solidFill>
        </p:spPr>
        <p:txBody>
          <a:bodyPr wrap="square" rtlCol="1">
            <a:spAutoFit/>
          </a:bodyPr>
          <a:lstStyle/>
          <a:p>
            <a:r>
              <a:rPr lang="he-IL" dirty="0"/>
              <a:t>ט"ז</a:t>
            </a:r>
          </a:p>
        </p:txBody>
      </p:sp>
      <p:sp>
        <p:nvSpPr>
          <p:cNvPr id="41" name="תיבת טקסט 40">
            <a:extLst>
              <a:ext uri="{FF2B5EF4-FFF2-40B4-BE49-F238E27FC236}">
                <a16:creationId xmlns:a16="http://schemas.microsoft.com/office/drawing/2014/main" id="{CEEFB2C0-1D97-4395-B674-F540BE9C3D8A}"/>
              </a:ext>
            </a:extLst>
          </p:cNvPr>
          <p:cNvSpPr txBox="1"/>
          <p:nvPr/>
        </p:nvSpPr>
        <p:spPr>
          <a:xfrm>
            <a:off x="11296686" y="5415814"/>
            <a:ext cx="499620" cy="369332"/>
          </a:xfrm>
          <a:prstGeom prst="rect">
            <a:avLst/>
          </a:prstGeom>
          <a:solidFill>
            <a:schemeClr val="accent6">
              <a:lumMod val="20000"/>
              <a:lumOff val="80000"/>
            </a:schemeClr>
          </a:solidFill>
        </p:spPr>
        <p:txBody>
          <a:bodyPr wrap="square" rtlCol="1">
            <a:spAutoFit/>
          </a:bodyPr>
          <a:lstStyle/>
          <a:p>
            <a:r>
              <a:rPr lang="he-IL" dirty="0"/>
              <a:t>ט"ו</a:t>
            </a:r>
          </a:p>
        </p:txBody>
      </p:sp>
      <p:sp>
        <p:nvSpPr>
          <p:cNvPr id="42" name="תיבת טקסט 41">
            <a:extLst>
              <a:ext uri="{FF2B5EF4-FFF2-40B4-BE49-F238E27FC236}">
                <a16:creationId xmlns:a16="http://schemas.microsoft.com/office/drawing/2014/main" id="{7CDE1833-4DAC-457B-949D-5EE4DF235C6F}"/>
              </a:ext>
            </a:extLst>
          </p:cNvPr>
          <p:cNvSpPr txBox="1"/>
          <p:nvPr/>
        </p:nvSpPr>
        <p:spPr>
          <a:xfrm>
            <a:off x="6270627" y="4507297"/>
            <a:ext cx="499620" cy="369332"/>
          </a:xfrm>
          <a:prstGeom prst="rect">
            <a:avLst/>
          </a:prstGeom>
          <a:solidFill>
            <a:schemeClr val="accent6">
              <a:lumMod val="20000"/>
              <a:lumOff val="80000"/>
            </a:schemeClr>
          </a:solidFill>
        </p:spPr>
        <p:txBody>
          <a:bodyPr wrap="square" rtlCol="1">
            <a:spAutoFit/>
          </a:bodyPr>
          <a:lstStyle/>
          <a:p>
            <a:r>
              <a:rPr lang="he-IL" dirty="0"/>
              <a:t>י:ד</a:t>
            </a:r>
          </a:p>
        </p:txBody>
      </p:sp>
      <p:sp>
        <p:nvSpPr>
          <p:cNvPr id="43" name="תיבת טקסט 42">
            <a:extLst>
              <a:ext uri="{FF2B5EF4-FFF2-40B4-BE49-F238E27FC236}">
                <a16:creationId xmlns:a16="http://schemas.microsoft.com/office/drawing/2014/main" id="{781CC3FD-C0DC-4C43-97B5-87CF400A0973}"/>
              </a:ext>
            </a:extLst>
          </p:cNvPr>
          <p:cNvSpPr txBox="1"/>
          <p:nvPr/>
        </p:nvSpPr>
        <p:spPr>
          <a:xfrm>
            <a:off x="7059471" y="4514321"/>
            <a:ext cx="499620" cy="369332"/>
          </a:xfrm>
          <a:prstGeom prst="rect">
            <a:avLst/>
          </a:prstGeom>
          <a:solidFill>
            <a:schemeClr val="accent6">
              <a:lumMod val="20000"/>
              <a:lumOff val="80000"/>
            </a:schemeClr>
          </a:solidFill>
        </p:spPr>
        <p:txBody>
          <a:bodyPr wrap="square" rtlCol="1">
            <a:spAutoFit/>
          </a:bodyPr>
          <a:lstStyle/>
          <a:p>
            <a:r>
              <a:rPr lang="he-IL" dirty="0"/>
              <a:t>י"ג</a:t>
            </a:r>
          </a:p>
        </p:txBody>
      </p:sp>
      <p:sp>
        <p:nvSpPr>
          <p:cNvPr id="44" name="תיבת טקסט 43">
            <a:extLst>
              <a:ext uri="{FF2B5EF4-FFF2-40B4-BE49-F238E27FC236}">
                <a16:creationId xmlns:a16="http://schemas.microsoft.com/office/drawing/2014/main" id="{DBC62EE2-536C-490F-8DC0-2A194A196AE4}"/>
              </a:ext>
            </a:extLst>
          </p:cNvPr>
          <p:cNvSpPr txBox="1"/>
          <p:nvPr/>
        </p:nvSpPr>
        <p:spPr>
          <a:xfrm>
            <a:off x="7919798" y="4507297"/>
            <a:ext cx="499620" cy="369332"/>
          </a:xfrm>
          <a:prstGeom prst="rect">
            <a:avLst/>
          </a:prstGeom>
          <a:solidFill>
            <a:schemeClr val="accent6">
              <a:lumMod val="20000"/>
              <a:lumOff val="80000"/>
            </a:schemeClr>
          </a:solidFill>
        </p:spPr>
        <p:txBody>
          <a:bodyPr wrap="square" rtlCol="1">
            <a:spAutoFit/>
          </a:bodyPr>
          <a:lstStyle/>
          <a:p>
            <a:r>
              <a:rPr lang="he-IL" dirty="0"/>
              <a:t>י"ב</a:t>
            </a:r>
          </a:p>
        </p:txBody>
      </p:sp>
      <p:sp>
        <p:nvSpPr>
          <p:cNvPr id="45" name="תיבת טקסט 44">
            <a:extLst>
              <a:ext uri="{FF2B5EF4-FFF2-40B4-BE49-F238E27FC236}">
                <a16:creationId xmlns:a16="http://schemas.microsoft.com/office/drawing/2014/main" id="{2BF95716-F28F-47BF-9D94-D1E231EB958B}"/>
              </a:ext>
            </a:extLst>
          </p:cNvPr>
          <p:cNvSpPr txBox="1"/>
          <p:nvPr/>
        </p:nvSpPr>
        <p:spPr>
          <a:xfrm>
            <a:off x="8811830" y="4497208"/>
            <a:ext cx="499620" cy="369332"/>
          </a:xfrm>
          <a:prstGeom prst="rect">
            <a:avLst/>
          </a:prstGeom>
          <a:solidFill>
            <a:schemeClr val="accent6">
              <a:lumMod val="20000"/>
              <a:lumOff val="80000"/>
            </a:schemeClr>
          </a:solidFill>
        </p:spPr>
        <p:txBody>
          <a:bodyPr wrap="square" rtlCol="1">
            <a:spAutoFit/>
          </a:bodyPr>
          <a:lstStyle/>
          <a:p>
            <a:r>
              <a:rPr lang="he-IL" dirty="0"/>
              <a:t>י"א</a:t>
            </a:r>
          </a:p>
        </p:txBody>
      </p:sp>
      <p:sp>
        <p:nvSpPr>
          <p:cNvPr id="46" name="תיבת טקסט 45">
            <a:extLst>
              <a:ext uri="{FF2B5EF4-FFF2-40B4-BE49-F238E27FC236}">
                <a16:creationId xmlns:a16="http://schemas.microsoft.com/office/drawing/2014/main" id="{C1ED77F0-FFA9-47A4-BBD4-3F41B71CC976}"/>
              </a:ext>
            </a:extLst>
          </p:cNvPr>
          <p:cNvSpPr txBox="1"/>
          <p:nvPr/>
        </p:nvSpPr>
        <p:spPr>
          <a:xfrm>
            <a:off x="9533245" y="4525208"/>
            <a:ext cx="499620" cy="369332"/>
          </a:xfrm>
          <a:prstGeom prst="rect">
            <a:avLst/>
          </a:prstGeom>
          <a:solidFill>
            <a:schemeClr val="accent6">
              <a:lumMod val="20000"/>
              <a:lumOff val="80000"/>
            </a:schemeClr>
          </a:solidFill>
        </p:spPr>
        <p:txBody>
          <a:bodyPr wrap="square" rtlCol="1">
            <a:spAutoFit/>
          </a:bodyPr>
          <a:lstStyle/>
          <a:p>
            <a:r>
              <a:rPr lang="he-IL" dirty="0"/>
              <a:t>י'</a:t>
            </a:r>
          </a:p>
        </p:txBody>
      </p:sp>
      <p:sp>
        <p:nvSpPr>
          <p:cNvPr id="47" name="תיבת טקסט 46">
            <a:extLst>
              <a:ext uri="{FF2B5EF4-FFF2-40B4-BE49-F238E27FC236}">
                <a16:creationId xmlns:a16="http://schemas.microsoft.com/office/drawing/2014/main" id="{29EE9E72-154C-448D-874A-CDF88A5C7990}"/>
              </a:ext>
            </a:extLst>
          </p:cNvPr>
          <p:cNvSpPr txBox="1"/>
          <p:nvPr/>
        </p:nvSpPr>
        <p:spPr>
          <a:xfrm>
            <a:off x="10472786" y="4525208"/>
            <a:ext cx="499620" cy="369332"/>
          </a:xfrm>
          <a:prstGeom prst="rect">
            <a:avLst/>
          </a:prstGeom>
          <a:solidFill>
            <a:schemeClr val="accent6">
              <a:lumMod val="20000"/>
              <a:lumOff val="80000"/>
            </a:schemeClr>
          </a:solidFill>
        </p:spPr>
        <p:txBody>
          <a:bodyPr wrap="square" rtlCol="1">
            <a:spAutoFit/>
          </a:bodyPr>
          <a:lstStyle/>
          <a:p>
            <a:r>
              <a:rPr lang="he-IL" dirty="0"/>
              <a:t>ט'</a:t>
            </a:r>
          </a:p>
        </p:txBody>
      </p:sp>
      <p:sp>
        <p:nvSpPr>
          <p:cNvPr id="48" name="תיבת טקסט 47">
            <a:extLst>
              <a:ext uri="{FF2B5EF4-FFF2-40B4-BE49-F238E27FC236}">
                <a16:creationId xmlns:a16="http://schemas.microsoft.com/office/drawing/2014/main" id="{4A7E4534-FDF0-483C-93F0-53E1526AC94F}"/>
              </a:ext>
            </a:extLst>
          </p:cNvPr>
          <p:cNvSpPr txBox="1"/>
          <p:nvPr/>
        </p:nvSpPr>
        <p:spPr>
          <a:xfrm>
            <a:off x="11296686" y="4529811"/>
            <a:ext cx="499620" cy="369332"/>
          </a:xfrm>
          <a:prstGeom prst="rect">
            <a:avLst/>
          </a:prstGeom>
          <a:solidFill>
            <a:schemeClr val="accent6">
              <a:lumMod val="20000"/>
              <a:lumOff val="80000"/>
            </a:schemeClr>
          </a:solidFill>
        </p:spPr>
        <p:txBody>
          <a:bodyPr wrap="square" rtlCol="1">
            <a:spAutoFit/>
          </a:bodyPr>
          <a:lstStyle/>
          <a:p>
            <a:r>
              <a:rPr lang="he-IL" dirty="0"/>
              <a:t>ח'</a:t>
            </a:r>
          </a:p>
        </p:txBody>
      </p:sp>
      <p:sp>
        <p:nvSpPr>
          <p:cNvPr id="49" name="סוגר מסולסל שמאלי 48">
            <a:extLst>
              <a:ext uri="{FF2B5EF4-FFF2-40B4-BE49-F238E27FC236}">
                <a16:creationId xmlns:a16="http://schemas.microsoft.com/office/drawing/2014/main" id="{0EBFCA61-9877-4C4E-8961-84837ACC47C5}"/>
              </a:ext>
            </a:extLst>
          </p:cNvPr>
          <p:cNvSpPr/>
          <p:nvPr/>
        </p:nvSpPr>
        <p:spPr>
          <a:xfrm>
            <a:off x="5319155" y="3932493"/>
            <a:ext cx="695462" cy="2760537"/>
          </a:xfrm>
          <a:prstGeom prst="leftBrace">
            <a:avLst>
              <a:gd name="adj1" fmla="val 47642"/>
              <a:gd name="adj2" fmla="val 51241"/>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50" name="תיבת טקסט 49">
            <a:extLst>
              <a:ext uri="{FF2B5EF4-FFF2-40B4-BE49-F238E27FC236}">
                <a16:creationId xmlns:a16="http://schemas.microsoft.com/office/drawing/2014/main" id="{A4B7EF6F-397C-411A-B1AF-AA63D880629E}"/>
              </a:ext>
            </a:extLst>
          </p:cNvPr>
          <p:cNvSpPr txBox="1"/>
          <p:nvPr/>
        </p:nvSpPr>
        <p:spPr>
          <a:xfrm>
            <a:off x="3696235" y="5182666"/>
            <a:ext cx="1653064" cy="369332"/>
          </a:xfrm>
          <a:prstGeom prst="rect">
            <a:avLst/>
          </a:prstGeom>
          <a:solidFill>
            <a:schemeClr val="accent6">
              <a:lumMod val="20000"/>
              <a:lumOff val="80000"/>
            </a:schemeClr>
          </a:solidFill>
        </p:spPr>
        <p:txBody>
          <a:bodyPr wrap="square" rtlCol="1">
            <a:spAutoFit/>
          </a:bodyPr>
          <a:lstStyle/>
          <a:p>
            <a:r>
              <a:rPr lang="he-IL" dirty="0"/>
              <a:t>24 יום סיון</a:t>
            </a:r>
          </a:p>
        </p:txBody>
      </p:sp>
      <p:sp>
        <p:nvSpPr>
          <p:cNvPr id="53" name="סוגר מסולסל שמאלי 52">
            <a:extLst>
              <a:ext uri="{FF2B5EF4-FFF2-40B4-BE49-F238E27FC236}">
                <a16:creationId xmlns:a16="http://schemas.microsoft.com/office/drawing/2014/main" id="{E3F70015-C0D2-455B-8D52-6628C4B3D836}"/>
              </a:ext>
            </a:extLst>
          </p:cNvPr>
          <p:cNvSpPr/>
          <p:nvPr/>
        </p:nvSpPr>
        <p:spPr>
          <a:xfrm>
            <a:off x="1501613" y="1150070"/>
            <a:ext cx="4584647" cy="5707930"/>
          </a:xfrm>
          <a:prstGeom prst="leftBrace">
            <a:avLst>
              <a:gd name="adj1" fmla="val 48998"/>
              <a:gd name="adj2" fmla="val 51241"/>
            </a:avLst>
          </a:prstGeom>
          <a:ln w="28575">
            <a:solidFill>
              <a:schemeClr val="accent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54" name="תיבת טקסט 53">
            <a:extLst>
              <a:ext uri="{FF2B5EF4-FFF2-40B4-BE49-F238E27FC236}">
                <a16:creationId xmlns:a16="http://schemas.microsoft.com/office/drawing/2014/main" id="{97BD03FC-3D3A-4912-AF16-F4FCBEF1378E}"/>
              </a:ext>
            </a:extLst>
          </p:cNvPr>
          <p:cNvSpPr txBox="1"/>
          <p:nvPr/>
        </p:nvSpPr>
        <p:spPr>
          <a:xfrm>
            <a:off x="35003" y="3625562"/>
            <a:ext cx="1653064" cy="923330"/>
          </a:xfrm>
          <a:prstGeom prst="rect">
            <a:avLst/>
          </a:prstGeom>
          <a:solidFill>
            <a:schemeClr val="accent6">
              <a:lumMod val="20000"/>
              <a:lumOff val="80000"/>
            </a:schemeClr>
          </a:solidFill>
        </p:spPr>
        <p:txBody>
          <a:bodyPr wrap="square" rtlCol="1">
            <a:spAutoFit/>
          </a:bodyPr>
          <a:lstStyle/>
          <a:p>
            <a:pPr algn="ctr"/>
            <a:r>
              <a:rPr lang="he-IL" dirty="0"/>
              <a:t>ס"ה שהה משה רבנו 40 יום על ההר</a:t>
            </a:r>
          </a:p>
        </p:txBody>
      </p:sp>
      <p:sp>
        <p:nvSpPr>
          <p:cNvPr id="55" name="תיבת טקסט 54">
            <a:extLst>
              <a:ext uri="{FF2B5EF4-FFF2-40B4-BE49-F238E27FC236}">
                <a16:creationId xmlns:a16="http://schemas.microsoft.com/office/drawing/2014/main" id="{65701D77-8726-4DAF-9C56-E84E2BC7881E}"/>
              </a:ext>
            </a:extLst>
          </p:cNvPr>
          <p:cNvSpPr txBox="1"/>
          <p:nvPr/>
        </p:nvSpPr>
        <p:spPr>
          <a:xfrm>
            <a:off x="7112135" y="1493425"/>
            <a:ext cx="499620" cy="369332"/>
          </a:xfrm>
          <a:prstGeom prst="rect">
            <a:avLst/>
          </a:prstGeom>
          <a:solidFill>
            <a:schemeClr val="accent6">
              <a:lumMod val="20000"/>
              <a:lumOff val="80000"/>
            </a:schemeClr>
          </a:solidFill>
        </p:spPr>
        <p:txBody>
          <a:bodyPr wrap="square" rtlCol="1">
            <a:spAutoFit/>
          </a:bodyPr>
          <a:lstStyle/>
          <a:p>
            <a:r>
              <a:rPr lang="he-IL" dirty="0"/>
              <a:t>ט"ו</a:t>
            </a:r>
          </a:p>
        </p:txBody>
      </p:sp>
      <p:sp>
        <p:nvSpPr>
          <p:cNvPr id="56" name="תיבת טקסט 55">
            <a:extLst>
              <a:ext uri="{FF2B5EF4-FFF2-40B4-BE49-F238E27FC236}">
                <a16:creationId xmlns:a16="http://schemas.microsoft.com/office/drawing/2014/main" id="{FDABA28D-025D-441E-9559-0979A656E995}"/>
              </a:ext>
            </a:extLst>
          </p:cNvPr>
          <p:cNvSpPr txBox="1"/>
          <p:nvPr/>
        </p:nvSpPr>
        <p:spPr>
          <a:xfrm>
            <a:off x="6342475" y="1494385"/>
            <a:ext cx="499620" cy="369332"/>
          </a:xfrm>
          <a:prstGeom prst="rect">
            <a:avLst/>
          </a:prstGeom>
          <a:solidFill>
            <a:schemeClr val="accent6">
              <a:lumMod val="20000"/>
              <a:lumOff val="80000"/>
            </a:schemeClr>
          </a:solidFill>
        </p:spPr>
        <p:txBody>
          <a:bodyPr wrap="square" rtlCol="1">
            <a:spAutoFit/>
          </a:bodyPr>
          <a:lstStyle/>
          <a:p>
            <a:r>
              <a:rPr lang="he-IL" dirty="0"/>
              <a:t>ט"ז</a:t>
            </a:r>
          </a:p>
        </p:txBody>
      </p:sp>
      <p:sp>
        <p:nvSpPr>
          <p:cNvPr id="57" name="בועת דיבור: אליפסה 56">
            <a:extLst>
              <a:ext uri="{FF2B5EF4-FFF2-40B4-BE49-F238E27FC236}">
                <a16:creationId xmlns:a16="http://schemas.microsoft.com/office/drawing/2014/main" id="{24A9395D-1768-472E-B2A0-7FB2D20D8370}"/>
              </a:ext>
            </a:extLst>
          </p:cNvPr>
          <p:cNvSpPr/>
          <p:nvPr/>
        </p:nvSpPr>
        <p:spPr>
          <a:xfrm>
            <a:off x="167717" y="555423"/>
            <a:ext cx="5048679" cy="1189293"/>
          </a:xfrm>
          <a:prstGeom prst="wedgeEllipseCallout">
            <a:avLst>
              <a:gd name="adj1" fmla="val 74730"/>
              <a:gd name="adj2" fmla="val 245870"/>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dirty="0">
                <a:solidFill>
                  <a:srgbClr val="FF0000"/>
                </a:solidFill>
              </a:rPr>
              <a:t>אחרי מעמד הר סיני מתחילים 40 יום</a:t>
            </a:r>
          </a:p>
          <a:p>
            <a:r>
              <a:rPr lang="he-IL" dirty="0">
                <a:solidFill>
                  <a:srgbClr val="FF0000"/>
                </a:solidFill>
              </a:rPr>
              <a:t>הענן כיסה רק את משה כדי לקדשו לפני </a:t>
            </a:r>
            <a:r>
              <a:rPr lang="he-IL" dirty="0" err="1">
                <a:solidFill>
                  <a:srgbClr val="FF0000"/>
                </a:solidFill>
              </a:rPr>
              <a:t>העליה</a:t>
            </a:r>
            <a:r>
              <a:rPr lang="he-IL" dirty="0">
                <a:solidFill>
                  <a:srgbClr val="FF0000"/>
                </a:solidFill>
              </a:rPr>
              <a:t>.    זה המקור לפרישה</a:t>
            </a:r>
          </a:p>
          <a:p>
            <a:pPr algn="ctr"/>
            <a:r>
              <a:rPr lang="he-IL" dirty="0">
                <a:solidFill>
                  <a:srgbClr val="FF0000"/>
                </a:solidFill>
              </a:rPr>
              <a:t>כשיטת ריש לקיש</a:t>
            </a:r>
          </a:p>
        </p:txBody>
      </p:sp>
      <p:sp>
        <p:nvSpPr>
          <p:cNvPr id="58" name="תיבת טקסט 57">
            <a:extLst>
              <a:ext uri="{FF2B5EF4-FFF2-40B4-BE49-F238E27FC236}">
                <a16:creationId xmlns:a16="http://schemas.microsoft.com/office/drawing/2014/main" id="{3A4148EA-6372-463B-8324-7E632AEAA5AF}"/>
              </a:ext>
            </a:extLst>
          </p:cNvPr>
          <p:cNvSpPr txBox="1"/>
          <p:nvPr/>
        </p:nvSpPr>
        <p:spPr>
          <a:xfrm>
            <a:off x="2991229" y="-152036"/>
            <a:ext cx="5004453" cy="461665"/>
          </a:xfrm>
          <a:prstGeom prst="rect">
            <a:avLst/>
          </a:prstGeom>
          <a:solidFill>
            <a:schemeClr val="accent6">
              <a:lumMod val="20000"/>
              <a:lumOff val="80000"/>
            </a:schemeClr>
          </a:solidFill>
          <a:scene3d>
            <a:camera prst="orthographicFront"/>
            <a:lightRig rig="threePt" dir="t"/>
          </a:scene3d>
          <a:sp3d>
            <a:bevelT prst="convex"/>
          </a:sp3d>
        </p:spPr>
        <p:txBody>
          <a:bodyPr wrap="square">
            <a:spAutoFit/>
          </a:bodyPr>
          <a:lstStyle/>
          <a:p>
            <a:r>
              <a:rPr lang="he-IL" dirty="0">
                <a:solidFill>
                  <a:srgbClr val="000000"/>
                </a:solidFill>
                <a:latin typeface="Arial" panose="020B0604020202020204" pitchFamily="34" charset="0"/>
              </a:rPr>
              <a:t>"</a:t>
            </a:r>
            <a:r>
              <a:rPr lang="he-IL" b="0" i="0" dirty="0">
                <a:solidFill>
                  <a:srgbClr val="000000"/>
                </a:solidFill>
                <a:effectLst/>
                <a:latin typeface="Arial" panose="020B0604020202020204" pitchFamily="34" charset="0"/>
              </a:rPr>
              <a:t>וַיִּשְׁכֹּ֤ן כְּבוֹד־ה֙' </a:t>
            </a:r>
            <a:r>
              <a:rPr lang="he-IL" b="0" i="0" dirty="0" err="1">
                <a:solidFill>
                  <a:srgbClr val="000000"/>
                </a:solidFill>
                <a:effectLst/>
                <a:latin typeface="Arial" panose="020B0604020202020204" pitchFamily="34" charset="0"/>
              </a:rPr>
              <a:t>עַל־הַ֣ר</a:t>
            </a:r>
            <a:r>
              <a:rPr lang="he-IL" b="0" i="0" dirty="0">
                <a:solidFill>
                  <a:srgbClr val="000000"/>
                </a:solidFill>
                <a:effectLst/>
                <a:latin typeface="Arial" panose="020B0604020202020204" pitchFamily="34" charset="0"/>
              </a:rPr>
              <a:t> סִינַ֔י וַיְכַסֵּ֥הוּ הֶעָנָ֖ן </a:t>
            </a:r>
            <a:r>
              <a:rPr lang="he-IL" sz="2400" b="1" i="0" dirty="0">
                <a:solidFill>
                  <a:srgbClr val="000000"/>
                </a:solidFill>
                <a:effectLst/>
                <a:latin typeface="Arial" panose="020B0604020202020204" pitchFamily="34" charset="0"/>
              </a:rPr>
              <a:t>שֵׁ֣שֶׁת יָמִ֑ים </a:t>
            </a:r>
            <a:endParaRPr lang="he-IL" dirty="0"/>
          </a:p>
        </p:txBody>
      </p:sp>
      <p:sp>
        <p:nvSpPr>
          <p:cNvPr id="61" name="סוגר מסולסל שמאלי 60">
            <a:extLst>
              <a:ext uri="{FF2B5EF4-FFF2-40B4-BE49-F238E27FC236}">
                <a16:creationId xmlns:a16="http://schemas.microsoft.com/office/drawing/2014/main" id="{CC38E169-01D1-4AE9-9043-1666FDC385D5}"/>
              </a:ext>
            </a:extLst>
          </p:cNvPr>
          <p:cNvSpPr/>
          <p:nvPr/>
        </p:nvSpPr>
        <p:spPr>
          <a:xfrm rot="16200000">
            <a:off x="8714694" y="3596032"/>
            <a:ext cx="1705717" cy="4378228"/>
          </a:xfrm>
          <a:prstGeom prst="leftBrace">
            <a:avLst>
              <a:gd name="adj1" fmla="val 47642"/>
              <a:gd name="adj2" fmla="val 62223"/>
            </a:avLst>
          </a:prstGeom>
          <a:ln w="38100">
            <a:solidFill>
              <a:schemeClr val="accent1"/>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he-IL"/>
          </a:p>
        </p:txBody>
      </p:sp>
      <p:sp>
        <p:nvSpPr>
          <p:cNvPr id="62" name="תיבת טקסט 61">
            <a:extLst>
              <a:ext uri="{FF2B5EF4-FFF2-40B4-BE49-F238E27FC236}">
                <a16:creationId xmlns:a16="http://schemas.microsoft.com/office/drawing/2014/main" id="{CE916407-4E20-40A7-8755-790E18DBC1DC}"/>
              </a:ext>
            </a:extLst>
          </p:cNvPr>
          <p:cNvSpPr txBox="1"/>
          <p:nvPr/>
        </p:nvSpPr>
        <p:spPr>
          <a:xfrm>
            <a:off x="9305480" y="6452970"/>
            <a:ext cx="1341529" cy="369332"/>
          </a:xfrm>
          <a:prstGeom prst="rect">
            <a:avLst/>
          </a:prstGeom>
          <a:solidFill>
            <a:schemeClr val="accent6">
              <a:lumMod val="20000"/>
              <a:lumOff val="80000"/>
            </a:schemeClr>
          </a:solidFill>
          <a:scene3d>
            <a:camera prst="orthographicFront"/>
            <a:lightRig rig="threePt" dir="t"/>
          </a:scene3d>
          <a:sp3d>
            <a:bevelT prst="relaxedInset"/>
          </a:sp3d>
        </p:spPr>
        <p:txBody>
          <a:bodyPr wrap="square" rtlCol="1">
            <a:spAutoFit/>
          </a:bodyPr>
          <a:lstStyle/>
          <a:p>
            <a:r>
              <a:rPr lang="he-IL" dirty="0"/>
              <a:t>6 ימי פרישה</a:t>
            </a:r>
          </a:p>
        </p:txBody>
      </p:sp>
      <p:sp>
        <p:nvSpPr>
          <p:cNvPr id="63" name="בועת דיבור: אליפסה 62">
            <a:extLst>
              <a:ext uri="{FF2B5EF4-FFF2-40B4-BE49-F238E27FC236}">
                <a16:creationId xmlns:a16="http://schemas.microsoft.com/office/drawing/2014/main" id="{18E090E2-80BF-4CF6-BB8D-AFD36803C884}"/>
              </a:ext>
            </a:extLst>
          </p:cNvPr>
          <p:cNvSpPr/>
          <p:nvPr/>
        </p:nvSpPr>
        <p:spPr>
          <a:xfrm>
            <a:off x="733723" y="2248357"/>
            <a:ext cx="2464167" cy="1189293"/>
          </a:xfrm>
          <a:prstGeom prst="wedgeEllipseCallout">
            <a:avLst>
              <a:gd name="adj1" fmla="val 178784"/>
              <a:gd name="adj2" fmla="val 97646"/>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rgbClr val="FF0000"/>
                </a:solidFill>
              </a:rPr>
              <a:t>ניתנה תורה</a:t>
            </a:r>
          </a:p>
        </p:txBody>
      </p:sp>
      <p:sp>
        <p:nvSpPr>
          <p:cNvPr id="64" name="תיבת טקסט 63">
            <a:extLst>
              <a:ext uri="{FF2B5EF4-FFF2-40B4-BE49-F238E27FC236}">
                <a16:creationId xmlns:a16="http://schemas.microsoft.com/office/drawing/2014/main" id="{E50B9BBE-4883-4CD3-B018-930937F0B8EC}"/>
              </a:ext>
            </a:extLst>
          </p:cNvPr>
          <p:cNvSpPr txBox="1"/>
          <p:nvPr/>
        </p:nvSpPr>
        <p:spPr>
          <a:xfrm>
            <a:off x="3423587" y="2154735"/>
            <a:ext cx="1653064" cy="369332"/>
          </a:xfrm>
          <a:prstGeom prst="rect">
            <a:avLst/>
          </a:prstGeom>
          <a:solidFill>
            <a:schemeClr val="accent6">
              <a:lumMod val="20000"/>
              <a:lumOff val="80000"/>
            </a:schemeClr>
          </a:solidFill>
        </p:spPr>
        <p:txBody>
          <a:bodyPr wrap="square" rtlCol="1">
            <a:spAutoFit/>
          </a:bodyPr>
          <a:lstStyle/>
          <a:p>
            <a:r>
              <a:rPr lang="he-IL" dirty="0"/>
              <a:t>16 יום בתמוז</a:t>
            </a:r>
          </a:p>
        </p:txBody>
      </p:sp>
      <p:sp>
        <p:nvSpPr>
          <p:cNvPr id="65" name="תיבת טקסט 64">
            <a:extLst>
              <a:ext uri="{FF2B5EF4-FFF2-40B4-BE49-F238E27FC236}">
                <a16:creationId xmlns:a16="http://schemas.microsoft.com/office/drawing/2014/main" id="{172A2BE2-5D8E-45D6-A854-5AD0390AFDA5}"/>
              </a:ext>
            </a:extLst>
          </p:cNvPr>
          <p:cNvSpPr txBox="1"/>
          <p:nvPr/>
        </p:nvSpPr>
        <p:spPr>
          <a:xfrm>
            <a:off x="11078040" y="3569228"/>
            <a:ext cx="1011295" cy="369332"/>
          </a:xfrm>
          <a:prstGeom prst="rect">
            <a:avLst/>
          </a:prstGeom>
          <a:solidFill>
            <a:schemeClr val="accent6">
              <a:lumMod val="20000"/>
              <a:lumOff val="80000"/>
            </a:schemeClr>
          </a:solidFill>
        </p:spPr>
        <p:txBody>
          <a:bodyPr wrap="square" rtlCol="1">
            <a:spAutoFit/>
          </a:bodyPr>
          <a:lstStyle/>
          <a:p>
            <a:r>
              <a:rPr lang="he-IL" dirty="0"/>
              <a:t>ר"ח סיון</a:t>
            </a:r>
          </a:p>
        </p:txBody>
      </p:sp>
      <p:sp>
        <p:nvSpPr>
          <p:cNvPr id="66" name="בועת דיבור: אליפסה 65">
            <a:extLst>
              <a:ext uri="{FF2B5EF4-FFF2-40B4-BE49-F238E27FC236}">
                <a16:creationId xmlns:a16="http://schemas.microsoft.com/office/drawing/2014/main" id="{88341333-437B-45FD-B381-B2BD440C0EAE}"/>
              </a:ext>
            </a:extLst>
          </p:cNvPr>
          <p:cNvSpPr/>
          <p:nvPr/>
        </p:nvSpPr>
        <p:spPr>
          <a:xfrm>
            <a:off x="9791617" y="20149"/>
            <a:ext cx="2464167" cy="1189293"/>
          </a:xfrm>
          <a:prstGeom prst="wedgeEllipseCallout">
            <a:avLst>
              <a:gd name="adj1" fmla="val -15555"/>
              <a:gd name="adj2" fmla="val 26647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rgbClr val="FF0000"/>
                </a:solidFill>
              </a:rPr>
              <a:t>משה עלה להר</a:t>
            </a:r>
          </a:p>
        </p:txBody>
      </p:sp>
      <p:sp>
        <p:nvSpPr>
          <p:cNvPr id="67" name="תיבת טקסט 66">
            <a:extLst>
              <a:ext uri="{FF2B5EF4-FFF2-40B4-BE49-F238E27FC236}">
                <a16:creationId xmlns:a16="http://schemas.microsoft.com/office/drawing/2014/main" id="{872A9BE7-6EEE-46C7-A7E5-84176D0C7187}"/>
              </a:ext>
            </a:extLst>
          </p:cNvPr>
          <p:cNvSpPr txBox="1"/>
          <p:nvPr/>
        </p:nvSpPr>
        <p:spPr>
          <a:xfrm>
            <a:off x="10472786" y="2211651"/>
            <a:ext cx="499620" cy="369332"/>
          </a:xfrm>
          <a:prstGeom prst="rect">
            <a:avLst/>
          </a:prstGeom>
          <a:solidFill>
            <a:schemeClr val="accent6">
              <a:lumMod val="20000"/>
              <a:lumOff val="80000"/>
            </a:schemeClr>
          </a:solidFill>
        </p:spPr>
        <p:txBody>
          <a:bodyPr wrap="square" rtlCol="1">
            <a:spAutoFit/>
          </a:bodyPr>
          <a:lstStyle/>
          <a:p>
            <a:r>
              <a:rPr lang="he-IL" dirty="0"/>
              <a:t>י"ח</a:t>
            </a:r>
          </a:p>
        </p:txBody>
      </p:sp>
      <p:sp>
        <p:nvSpPr>
          <p:cNvPr id="68" name="תיבת טקסט 67">
            <a:extLst>
              <a:ext uri="{FF2B5EF4-FFF2-40B4-BE49-F238E27FC236}">
                <a16:creationId xmlns:a16="http://schemas.microsoft.com/office/drawing/2014/main" id="{C1E2768E-B9B0-4F60-896A-7E8F68BA7078}"/>
              </a:ext>
            </a:extLst>
          </p:cNvPr>
          <p:cNvSpPr txBox="1"/>
          <p:nvPr/>
        </p:nvSpPr>
        <p:spPr>
          <a:xfrm>
            <a:off x="10355634" y="2971622"/>
            <a:ext cx="609600" cy="369332"/>
          </a:xfrm>
          <a:prstGeom prst="rect">
            <a:avLst/>
          </a:prstGeom>
          <a:solidFill>
            <a:schemeClr val="accent6">
              <a:lumMod val="20000"/>
              <a:lumOff val="80000"/>
            </a:schemeClr>
          </a:solidFill>
        </p:spPr>
        <p:txBody>
          <a:bodyPr wrap="square" rtlCol="1">
            <a:spAutoFit/>
          </a:bodyPr>
          <a:lstStyle/>
          <a:p>
            <a:r>
              <a:rPr lang="he-IL" dirty="0"/>
              <a:t>כ"ה</a:t>
            </a:r>
          </a:p>
        </p:txBody>
      </p:sp>
    </p:spTree>
    <p:extLst>
      <p:ext uri="{BB962C8B-B14F-4D97-AF65-F5344CB8AC3E}">
        <p14:creationId xmlns:p14="http://schemas.microsoft.com/office/powerpoint/2010/main" val="914862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25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par>
                          <p:cTn id="11" fill="hold">
                            <p:stCondLst>
                              <p:cond delay="1250"/>
                            </p:stCondLst>
                            <p:childTnLst>
                              <p:par>
                                <p:cTn id="12" presetID="22" presetClass="entr" presetSubtype="2" fill="hold" grpId="0" nodeType="afterEffect">
                                  <p:stCondLst>
                                    <p:cond delay="250"/>
                                  </p:stCondLst>
                                  <p:childTnLst>
                                    <p:set>
                                      <p:cBhvr>
                                        <p:cTn id="13" dur="1" fill="hold">
                                          <p:stCondLst>
                                            <p:cond delay="0"/>
                                          </p:stCondLst>
                                        </p:cTn>
                                        <p:tgtEl>
                                          <p:spTgt spid="58"/>
                                        </p:tgtEl>
                                        <p:attrNameLst>
                                          <p:attrName>style.visibility</p:attrName>
                                        </p:attrNameLst>
                                      </p:cBhvr>
                                      <p:to>
                                        <p:strVal val="visible"/>
                                      </p:to>
                                    </p:set>
                                    <p:animEffect transition="in" filter="wipe(right)">
                                      <p:cBhvr>
                                        <p:cTn id="14" dur="500"/>
                                        <p:tgtEl>
                                          <p:spTgt spid="58"/>
                                        </p:tgtEl>
                                      </p:cBhvr>
                                    </p:animEffect>
                                  </p:childTnLst>
                                </p:cTn>
                              </p:par>
                            </p:childTnLst>
                          </p:cTn>
                        </p:par>
                        <p:par>
                          <p:cTn id="15" fill="hold">
                            <p:stCondLst>
                              <p:cond delay="2000"/>
                            </p:stCondLst>
                            <p:childTnLst>
                              <p:par>
                                <p:cTn id="16" presetID="22" presetClass="entr" presetSubtype="2" fill="hold" nodeType="afterEffect">
                                  <p:stCondLst>
                                    <p:cond delay="250"/>
                                  </p:stCondLst>
                                  <p:childTnLst>
                                    <p:set>
                                      <p:cBhvr>
                                        <p:cTn id="17" dur="1" fill="hold">
                                          <p:stCondLst>
                                            <p:cond delay="0"/>
                                          </p:stCondLst>
                                        </p:cTn>
                                        <p:tgtEl>
                                          <p:spTgt spid="3"/>
                                        </p:tgtEl>
                                        <p:attrNameLst>
                                          <p:attrName>style.visibility</p:attrName>
                                        </p:attrNameLst>
                                      </p:cBhvr>
                                      <p:to>
                                        <p:strVal val="visible"/>
                                      </p:to>
                                    </p:set>
                                    <p:animEffect transition="in" filter="wipe(right)">
                                      <p:cBhvr>
                                        <p:cTn id="18" dur="500"/>
                                        <p:tgtEl>
                                          <p:spTgt spid="3"/>
                                        </p:tgtEl>
                                      </p:cBhvr>
                                    </p:animEffect>
                                  </p:childTnLst>
                                </p:cTn>
                              </p:par>
                              <p:par>
                                <p:cTn id="19" presetID="22" presetClass="entr" presetSubtype="2" fill="hold" nodeType="withEffect">
                                  <p:stCondLst>
                                    <p:cond delay="250"/>
                                  </p:stCondLst>
                                  <p:childTnLst>
                                    <p:set>
                                      <p:cBhvr>
                                        <p:cTn id="20" dur="1" fill="hold">
                                          <p:stCondLst>
                                            <p:cond delay="0"/>
                                          </p:stCondLst>
                                        </p:cTn>
                                        <p:tgtEl>
                                          <p:spTgt spid="31"/>
                                        </p:tgtEl>
                                        <p:attrNameLst>
                                          <p:attrName>style.visibility</p:attrName>
                                        </p:attrNameLst>
                                      </p:cBhvr>
                                      <p:to>
                                        <p:strVal val="visible"/>
                                      </p:to>
                                    </p:set>
                                    <p:animEffect transition="in" filter="wipe(right)">
                                      <p:cBhvr>
                                        <p:cTn id="21" dur="500"/>
                                        <p:tgtEl>
                                          <p:spTgt spid="31"/>
                                        </p:tgtEl>
                                      </p:cBhvr>
                                    </p:animEffect>
                                  </p:childTnLst>
                                </p:cTn>
                              </p:par>
                            </p:childTnLst>
                          </p:cTn>
                        </p:par>
                        <p:par>
                          <p:cTn id="22" fill="hold">
                            <p:stCondLst>
                              <p:cond delay="2750"/>
                            </p:stCondLst>
                            <p:childTnLst>
                              <p:par>
                                <p:cTn id="23" presetID="16" presetClass="entr" presetSubtype="37" fill="hold" grpId="0" nodeType="afterEffect">
                                  <p:stCondLst>
                                    <p:cond delay="250"/>
                                  </p:stCondLst>
                                  <p:childTnLst>
                                    <p:set>
                                      <p:cBhvr>
                                        <p:cTn id="24" dur="1" fill="hold">
                                          <p:stCondLst>
                                            <p:cond delay="0"/>
                                          </p:stCondLst>
                                        </p:cTn>
                                        <p:tgtEl>
                                          <p:spTgt spid="28"/>
                                        </p:tgtEl>
                                        <p:attrNameLst>
                                          <p:attrName>style.visibility</p:attrName>
                                        </p:attrNameLst>
                                      </p:cBhvr>
                                      <p:to>
                                        <p:strVal val="visible"/>
                                      </p:to>
                                    </p:set>
                                    <p:animEffect transition="in" filter="barn(outVertical)">
                                      <p:cBhvr>
                                        <p:cTn id="25" dur="500"/>
                                        <p:tgtEl>
                                          <p:spTgt spid="28"/>
                                        </p:tgtEl>
                                      </p:cBhvr>
                                    </p:animEffect>
                                  </p:childTnLst>
                                </p:cTn>
                              </p:par>
                            </p:childTnLst>
                          </p:cTn>
                        </p:par>
                        <p:par>
                          <p:cTn id="26" fill="hold">
                            <p:stCondLst>
                              <p:cond delay="3500"/>
                            </p:stCondLst>
                            <p:childTnLst>
                              <p:par>
                                <p:cTn id="27" presetID="16" presetClass="entr" presetSubtype="21" fill="hold" grpId="0" nodeType="afterEffect">
                                  <p:stCondLst>
                                    <p:cond delay="250"/>
                                  </p:stCondLst>
                                  <p:childTnLst>
                                    <p:set>
                                      <p:cBhvr>
                                        <p:cTn id="28" dur="1" fill="hold">
                                          <p:stCondLst>
                                            <p:cond delay="0"/>
                                          </p:stCondLst>
                                        </p:cTn>
                                        <p:tgtEl>
                                          <p:spTgt spid="55"/>
                                        </p:tgtEl>
                                        <p:attrNameLst>
                                          <p:attrName>style.visibility</p:attrName>
                                        </p:attrNameLst>
                                      </p:cBhvr>
                                      <p:to>
                                        <p:strVal val="visible"/>
                                      </p:to>
                                    </p:set>
                                    <p:animEffect transition="in" filter="barn(inVertical)">
                                      <p:cBhvr>
                                        <p:cTn id="29" dur="500"/>
                                        <p:tgtEl>
                                          <p:spTgt spid="55"/>
                                        </p:tgtEl>
                                      </p:cBhvr>
                                    </p:animEffect>
                                  </p:childTnLst>
                                </p:cTn>
                              </p:par>
                            </p:childTnLst>
                          </p:cTn>
                        </p:par>
                        <p:par>
                          <p:cTn id="30" fill="hold">
                            <p:stCondLst>
                              <p:cond delay="4250"/>
                            </p:stCondLst>
                            <p:childTnLst>
                              <p:par>
                                <p:cTn id="31" presetID="16" presetClass="entr" presetSubtype="21" fill="hold" grpId="0" nodeType="afterEffect">
                                  <p:stCondLst>
                                    <p:cond delay="250"/>
                                  </p:stCondLst>
                                  <p:childTnLst>
                                    <p:set>
                                      <p:cBhvr>
                                        <p:cTn id="32" dur="1" fill="hold">
                                          <p:stCondLst>
                                            <p:cond delay="0"/>
                                          </p:stCondLst>
                                        </p:cTn>
                                        <p:tgtEl>
                                          <p:spTgt spid="56"/>
                                        </p:tgtEl>
                                        <p:attrNameLst>
                                          <p:attrName>style.visibility</p:attrName>
                                        </p:attrNameLst>
                                      </p:cBhvr>
                                      <p:to>
                                        <p:strVal val="visible"/>
                                      </p:to>
                                    </p:set>
                                    <p:animEffect transition="in" filter="barn(inVertical)">
                                      <p:cBhvr>
                                        <p:cTn id="33" dur="500"/>
                                        <p:tgtEl>
                                          <p:spTgt spid="56"/>
                                        </p:tgtEl>
                                      </p:cBhvr>
                                    </p:animEffect>
                                  </p:childTnLst>
                                </p:cTn>
                              </p:par>
                            </p:childTnLst>
                          </p:cTn>
                        </p:par>
                        <p:par>
                          <p:cTn id="34" fill="hold">
                            <p:stCondLst>
                              <p:cond delay="5000"/>
                            </p:stCondLst>
                            <p:childTnLst>
                              <p:par>
                                <p:cTn id="35" presetID="16" presetClass="entr" presetSubtype="21" fill="hold" grpId="0" nodeType="afterEffect">
                                  <p:stCondLst>
                                    <p:cond delay="250"/>
                                  </p:stCondLst>
                                  <p:childTnLst>
                                    <p:set>
                                      <p:cBhvr>
                                        <p:cTn id="36" dur="1" fill="hold">
                                          <p:stCondLst>
                                            <p:cond delay="0"/>
                                          </p:stCondLst>
                                        </p:cTn>
                                        <p:tgtEl>
                                          <p:spTgt spid="27"/>
                                        </p:tgtEl>
                                        <p:attrNameLst>
                                          <p:attrName>style.visibility</p:attrName>
                                        </p:attrNameLst>
                                      </p:cBhvr>
                                      <p:to>
                                        <p:strVal val="visible"/>
                                      </p:to>
                                    </p:set>
                                    <p:animEffect transition="in" filter="barn(inVertical)">
                                      <p:cBhvr>
                                        <p:cTn id="37" dur="500"/>
                                        <p:tgtEl>
                                          <p:spTgt spid="27"/>
                                        </p:tgtEl>
                                      </p:cBhvr>
                                    </p:animEffect>
                                  </p:childTnLst>
                                </p:cTn>
                              </p:par>
                            </p:childTnLst>
                          </p:cTn>
                        </p:par>
                        <p:par>
                          <p:cTn id="38" fill="hold">
                            <p:stCondLst>
                              <p:cond delay="5750"/>
                            </p:stCondLst>
                            <p:childTnLst>
                              <p:par>
                                <p:cTn id="39" presetID="16" presetClass="entr" presetSubtype="21" fill="hold" grpId="0" nodeType="afterEffect">
                                  <p:stCondLst>
                                    <p:cond delay="250"/>
                                  </p:stCondLst>
                                  <p:childTnLst>
                                    <p:set>
                                      <p:cBhvr>
                                        <p:cTn id="40" dur="1" fill="hold">
                                          <p:stCondLst>
                                            <p:cond delay="0"/>
                                          </p:stCondLst>
                                        </p:cTn>
                                        <p:tgtEl>
                                          <p:spTgt spid="67"/>
                                        </p:tgtEl>
                                        <p:attrNameLst>
                                          <p:attrName>style.visibility</p:attrName>
                                        </p:attrNameLst>
                                      </p:cBhvr>
                                      <p:to>
                                        <p:strVal val="visible"/>
                                      </p:to>
                                    </p:set>
                                    <p:animEffect transition="in" filter="barn(inVertical)">
                                      <p:cBhvr>
                                        <p:cTn id="41" dur="500"/>
                                        <p:tgtEl>
                                          <p:spTgt spid="67"/>
                                        </p:tgtEl>
                                      </p:cBhvr>
                                    </p:animEffect>
                                  </p:childTnLst>
                                </p:cTn>
                              </p:par>
                            </p:childTnLst>
                          </p:cTn>
                        </p:par>
                        <p:par>
                          <p:cTn id="42" fill="hold">
                            <p:stCondLst>
                              <p:cond delay="6500"/>
                            </p:stCondLst>
                            <p:childTnLst>
                              <p:par>
                                <p:cTn id="43" presetID="16" presetClass="entr" presetSubtype="21" fill="hold" grpId="0" nodeType="afterEffect">
                                  <p:stCondLst>
                                    <p:cond delay="250"/>
                                  </p:stCondLst>
                                  <p:childTnLst>
                                    <p:set>
                                      <p:cBhvr>
                                        <p:cTn id="44" dur="1" fill="hold">
                                          <p:stCondLst>
                                            <p:cond delay="0"/>
                                          </p:stCondLst>
                                        </p:cTn>
                                        <p:tgtEl>
                                          <p:spTgt spid="25"/>
                                        </p:tgtEl>
                                        <p:attrNameLst>
                                          <p:attrName>style.visibility</p:attrName>
                                        </p:attrNameLst>
                                      </p:cBhvr>
                                      <p:to>
                                        <p:strVal val="visible"/>
                                      </p:to>
                                    </p:set>
                                    <p:animEffect transition="in" filter="barn(inVertical)">
                                      <p:cBhvr>
                                        <p:cTn id="45" dur="500"/>
                                        <p:tgtEl>
                                          <p:spTgt spid="25"/>
                                        </p:tgtEl>
                                      </p:cBhvr>
                                    </p:animEffect>
                                  </p:childTnLst>
                                </p:cTn>
                              </p:par>
                            </p:childTnLst>
                          </p:cTn>
                        </p:par>
                        <p:par>
                          <p:cTn id="46" fill="hold">
                            <p:stCondLst>
                              <p:cond delay="7250"/>
                            </p:stCondLst>
                            <p:childTnLst>
                              <p:par>
                                <p:cTn id="47" presetID="16" presetClass="entr" presetSubtype="21" fill="hold" grpId="0" nodeType="afterEffect">
                                  <p:stCondLst>
                                    <p:cond delay="250"/>
                                  </p:stCondLst>
                                  <p:childTnLst>
                                    <p:set>
                                      <p:cBhvr>
                                        <p:cTn id="48" dur="1" fill="hold">
                                          <p:stCondLst>
                                            <p:cond delay="0"/>
                                          </p:stCondLst>
                                        </p:cTn>
                                        <p:tgtEl>
                                          <p:spTgt spid="24"/>
                                        </p:tgtEl>
                                        <p:attrNameLst>
                                          <p:attrName>style.visibility</p:attrName>
                                        </p:attrNameLst>
                                      </p:cBhvr>
                                      <p:to>
                                        <p:strVal val="visible"/>
                                      </p:to>
                                    </p:set>
                                    <p:animEffect transition="in" filter="barn(inVertical)">
                                      <p:cBhvr>
                                        <p:cTn id="49" dur="500"/>
                                        <p:tgtEl>
                                          <p:spTgt spid="24"/>
                                        </p:tgtEl>
                                      </p:cBhvr>
                                    </p:animEffect>
                                  </p:childTnLst>
                                </p:cTn>
                              </p:par>
                            </p:childTnLst>
                          </p:cTn>
                        </p:par>
                        <p:par>
                          <p:cTn id="50" fill="hold">
                            <p:stCondLst>
                              <p:cond delay="8000"/>
                            </p:stCondLst>
                            <p:childTnLst>
                              <p:par>
                                <p:cTn id="51" presetID="16" presetClass="entr" presetSubtype="21" fill="hold" grpId="0" nodeType="afterEffect">
                                  <p:stCondLst>
                                    <p:cond delay="250"/>
                                  </p:stCondLst>
                                  <p:childTnLst>
                                    <p:set>
                                      <p:cBhvr>
                                        <p:cTn id="52" dur="1" fill="hold">
                                          <p:stCondLst>
                                            <p:cond delay="0"/>
                                          </p:stCondLst>
                                        </p:cTn>
                                        <p:tgtEl>
                                          <p:spTgt spid="23"/>
                                        </p:tgtEl>
                                        <p:attrNameLst>
                                          <p:attrName>style.visibility</p:attrName>
                                        </p:attrNameLst>
                                      </p:cBhvr>
                                      <p:to>
                                        <p:strVal val="visible"/>
                                      </p:to>
                                    </p:set>
                                    <p:animEffect transition="in" filter="barn(inVertical)">
                                      <p:cBhvr>
                                        <p:cTn id="53" dur="500"/>
                                        <p:tgtEl>
                                          <p:spTgt spid="23"/>
                                        </p:tgtEl>
                                      </p:cBhvr>
                                    </p:animEffect>
                                  </p:childTnLst>
                                </p:cTn>
                              </p:par>
                            </p:childTnLst>
                          </p:cTn>
                        </p:par>
                        <p:par>
                          <p:cTn id="54" fill="hold">
                            <p:stCondLst>
                              <p:cond delay="8750"/>
                            </p:stCondLst>
                            <p:childTnLst>
                              <p:par>
                                <p:cTn id="55" presetID="16" presetClass="entr" presetSubtype="21" fill="hold" grpId="0" nodeType="after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barn(inVertical)">
                                      <p:cBhvr>
                                        <p:cTn id="57" dur="500"/>
                                        <p:tgtEl>
                                          <p:spTgt spid="22"/>
                                        </p:tgtEl>
                                      </p:cBhvr>
                                    </p:animEffect>
                                  </p:childTnLst>
                                </p:cTn>
                              </p:par>
                            </p:childTnLst>
                          </p:cTn>
                        </p:par>
                        <p:par>
                          <p:cTn id="58" fill="hold">
                            <p:stCondLst>
                              <p:cond delay="9250"/>
                            </p:stCondLst>
                            <p:childTnLst>
                              <p:par>
                                <p:cTn id="59" presetID="16" presetClass="entr" presetSubtype="21" fill="hold" grpId="0" nodeType="afterEffect">
                                  <p:stCondLst>
                                    <p:cond delay="250"/>
                                  </p:stCondLst>
                                  <p:childTnLst>
                                    <p:set>
                                      <p:cBhvr>
                                        <p:cTn id="60" dur="1" fill="hold">
                                          <p:stCondLst>
                                            <p:cond delay="0"/>
                                          </p:stCondLst>
                                        </p:cTn>
                                        <p:tgtEl>
                                          <p:spTgt spid="21"/>
                                        </p:tgtEl>
                                        <p:attrNameLst>
                                          <p:attrName>style.visibility</p:attrName>
                                        </p:attrNameLst>
                                      </p:cBhvr>
                                      <p:to>
                                        <p:strVal val="visible"/>
                                      </p:to>
                                    </p:set>
                                    <p:animEffect transition="in" filter="barn(inVertical)">
                                      <p:cBhvr>
                                        <p:cTn id="61" dur="500"/>
                                        <p:tgtEl>
                                          <p:spTgt spid="21"/>
                                        </p:tgtEl>
                                      </p:cBhvr>
                                    </p:animEffect>
                                  </p:childTnLst>
                                </p:cTn>
                              </p:par>
                            </p:childTnLst>
                          </p:cTn>
                        </p:par>
                        <p:par>
                          <p:cTn id="62" fill="hold">
                            <p:stCondLst>
                              <p:cond delay="10000"/>
                            </p:stCondLst>
                            <p:childTnLst>
                              <p:par>
                                <p:cTn id="63" presetID="16" presetClass="entr" presetSubtype="21" fill="hold" grpId="0" nodeType="afterEffect">
                                  <p:stCondLst>
                                    <p:cond delay="250"/>
                                  </p:stCondLst>
                                  <p:childTnLst>
                                    <p:set>
                                      <p:cBhvr>
                                        <p:cTn id="64" dur="1" fill="hold">
                                          <p:stCondLst>
                                            <p:cond delay="0"/>
                                          </p:stCondLst>
                                        </p:cTn>
                                        <p:tgtEl>
                                          <p:spTgt spid="20"/>
                                        </p:tgtEl>
                                        <p:attrNameLst>
                                          <p:attrName>style.visibility</p:attrName>
                                        </p:attrNameLst>
                                      </p:cBhvr>
                                      <p:to>
                                        <p:strVal val="visible"/>
                                      </p:to>
                                    </p:set>
                                    <p:animEffect transition="in" filter="barn(inVertical)">
                                      <p:cBhvr>
                                        <p:cTn id="65" dur="500"/>
                                        <p:tgtEl>
                                          <p:spTgt spid="20"/>
                                        </p:tgtEl>
                                      </p:cBhvr>
                                    </p:animEffect>
                                  </p:childTnLst>
                                </p:cTn>
                              </p:par>
                            </p:childTnLst>
                          </p:cTn>
                        </p:par>
                        <p:par>
                          <p:cTn id="66" fill="hold">
                            <p:stCondLst>
                              <p:cond delay="10750"/>
                            </p:stCondLst>
                            <p:childTnLst>
                              <p:par>
                                <p:cTn id="67" presetID="16" presetClass="entr" presetSubtype="21" fill="hold" grpId="0" nodeType="afterEffect">
                                  <p:stCondLst>
                                    <p:cond delay="250"/>
                                  </p:stCondLst>
                                  <p:childTnLst>
                                    <p:set>
                                      <p:cBhvr>
                                        <p:cTn id="68" dur="1" fill="hold">
                                          <p:stCondLst>
                                            <p:cond delay="0"/>
                                          </p:stCondLst>
                                        </p:cTn>
                                        <p:tgtEl>
                                          <p:spTgt spid="68"/>
                                        </p:tgtEl>
                                        <p:attrNameLst>
                                          <p:attrName>style.visibility</p:attrName>
                                        </p:attrNameLst>
                                      </p:cBhvr>
                                      <p:to>
                                        <p:strVal val="visible"/>
                                      </p:to>
                                    </p:set>
                                    <p:animEffect transition="in" filter="barn(inVertical)">
                                      <p:cBhvr>
                                        <p:cTn id="69" dur="500"/>
                                        <p:tgtEl>
                                          <p:spTgt spid="68"/>
                                        </p:tgtEl>
                                      </p:cBhvr>
                                    </p:animEffect>
                                  </p:childTnLst>
                                </p:cTn>
                              </p:par>
                            </p:childTnLst>
                          </p:cTn>
                        </p:par>
                        <p:par>
                          <p:cTn id="70" fill="hold">
                            <p:stCondLst>
                              <p:cond delay="11500"/>
                            </p:stCondLst>
                            <p:childTnLst>
                              <p:par>
                                <p:cTn id="71" presetID="16" presetClass="entr" presetSubtype="21" fill="hold" grpId="0" nodeType="afterEffect">
                                  <p:stCondLst>
                                    <p:cond delay="250"/>
                                  </p:stCondLst>
                                  <p:childTnLst>
                                    <p:set>
                                      <p:cBhvr>
                                        <p:cTn id="72" dur="1" fill="hold">
                                          <p:stCondLst>
                                            <p:cond delay="0"/>
                                          </p:stCondLst>
                                        </p:cTn>
                                        <p:tgtEl>
                                          <p:spTgt spid="18"/>
                                        </p:tgtEl>
                                        <p:attrNameLst>
                                          <p:attrName>style.visibility</p:attrName>
                                        </p:attrNameLst>
                                      </p:cBhvr>
                                      <p:to>
                                        <p:strVal val="visible"/>
                                      </p:to>
                                    </p:set>
                                    <p:animEffect transition="in" filter="barn(inVertical)">
                                      <p:cBhvr>
                                        <p:cTn id="73" dur="500"/>
                                        <p:tgtEl>
                                          <p:spTgt spid="18"/>
                                        </p:tgtEl>
                                      </p:cBhvr>
                                    </p:animEffect>
                                  </p:childTnLst>
                                </p:cTn>
                              </p:par>
                            </p:childTnLst>
                          </p:cTn>
                        </p:par>
                        <p:par>
                          <p:cTn id="74" fill="hold">
                            <p:stCondLst>
                              <p:cond delay="12250"/>
                            </p:stCondLst>
                            <p:childTnLst>
                              <p:par>
                                <p:cTn id="75" presetID="16" presetClass="entr" presetSubtype="21" fill="hold" grpId="0" nodeType="afterEffect">
                                  <p:stCondLst>
                                    <p:cond delay="250"/>
                                  </p:stCondLst>
                                  <p:childTnLst>
                                    <p:set>
                                      <p:cBhvr>
                                        <p:cTn id="76" dur="1" fill="hold">
                                          <p:stCondLst>
                                            <p:cond delay="0"/>
                                          </p:stCondLst>
                                        </p:cTn>
                                        <p:tgtEl>
                                          <p:spTgt spid="17"/>
                                        </p:tgtEl>
                                        <p:attrNameLst>
                                          <p:attrName>style.visibility</p:attrName>
                                        </p:attrNameLst>
                                      </p:cBhvr>
                                      <p:to>
                                        <p:strVal val="visible"/>
                                      </p:to>
                                    </p:set>
                                    <p:animEffect transition="in" filter="barn(inVertical)">
                                      <p:cBhvr>
                                        <p:cTn id="77" dur="500"/>
                                        <p:tgtEl>
                                          <p:spTgt spid="17"/>
                                        </p:tgtEl>
                                      </p:cBhvr>
                                    </p:animEffect>
                                  </p:childTnLst>
                                </p:cTn>
                              </p:par>
                            </p:childTnLst>
                          </p:cTn>
                        </p:par>
                        <p:par>
                          <p:cTn id="78" fill="hold">
                            <p:stCondLst>
                              <p:cond delay="14250"/>
                            </p:stCondLst>
                            <p:childTnLst>
                              <p:par>
                                <p:cTn id="79" presetID="16" presetClass="entr" presetSubtype="21" fill="hold" grpId="0" nodeType="afterEffect">
                                  <p:stCondLst>
                                    <p:cond delay="250"/>
                                  </p:stCondLst>
                                  <p:childTnLst>
                                    <p:set>
                                      <p:cBhvr>
                                        <p:cTn id="80" dur="1" fill="hold">
                                          <p:stCondLst>
                                            <p:cond delay="0"/>
                                          </p:stCondLst>
                                        </p:cTn>
                                        <p:tgtEl>
                                          <p:spTgt spid="16"/>
                                        </p:tgtEl>
                                        <p:attrNameLst>
                                          <p:attrName>style.visibility</p:attrName>
                                        </p:attrNameLst>
                                      </p:cBhvr>
                                      <p:to>
                                        <p:strVal val="visible"/>
                                      </p:to>
                                    </p:set>
                                    <p:animEffect transition="in" filter="barn(inVertical)">
                                      <p:cBhvr>
                                        <p:cTn id="81" dur="500"/>
                                        <p:tgtEl>
                                          <p:spTgt spid="16"/>
                                        </p:tgtEl>
                                      </p:cBhvr>
                                    </p:animEffect>
                                  </p:childTnLst>
                                </p:cTn>
                              </p:par>
                            </p:childTnLst>
                          </p:cTn>
                        </p:par>
                        <p:par>
                          <p:cTn id="82" fill="hold">
                            <p:stCondLst>
                              <p:cond delay="15000"/>
                            </p:stCondLst>
                            <p:childTnLst>
                              <p:par>
                                <p:cTn id="83" presetID="16" presetClass="entr" presetSubtype="21" fill="hold" grpId="0" nodeType="afterEffect">
                                  <p:stCondLst>
                                    <p:cond delay="0"/>
                                  </p:stCondLst>
                                  <p:childTnLst>
                                    <p:set>
                                      <p:cBhvr>
                                        <p:cTn id="84" dur="1" fill="hold">
                                          <p:stCondLst>
                                            <p:cond delay="0"/>
                                          </p:stCondLst>
                                        </p:cTn>
                                        <p:tgtEl>
                                          <p:spTgt spid="15"/>
                                        </p:tgtEl>
                                        <p:attrNameLst>
                                          <p:attrName>style.visibility</p:attrName>
                                        </p:attrNameLst>
                                      </p:cBhvr>
                                      <p:to>
                                        <p:strVal val="visible"/>
                                      </p:to>
                                    </p:set>
                                    <p:animEffect transition="in" filter="barn(inVertical)">
                                      <p:cBhvr>
                                        <p:cTn id="85" dur="500"/>
                                        <p:tgtEl>
                                          <p:spTgt spid="15"/>
                                        </p:tgtEl>
                                      </p:cBhvr>
                                    </p:animEffect>
                                  </p:childTnLst>
                                </p:cTn>
                              </p:par>
                            </p:childTnLst>
                          </p:cTn>
                        </p:par>
                        <p:par>
                          <p:cTn id="86" fill="hold">
                            <p:stCondLst>
                              <p:cond delay="15500"/>
                            </p:stCondLst>
                            <p:childTnLst>
                              <p:par>
                                <p:cTn id="87" presetID="16" presetClass="entr" presetSubtype="21" fill="hold" grpId="0" nodeType="afterEffect">
                                  <p:stCondLst>
                                    <p:cond delay="250"/>
                                  </p:stCondLst>
                                  <p:childTnLst>
                                    <p:set>
                                      <p:cBhvr>
                                        <p:cTn id="88" dur="1" fill="hold">
                                          <p:stCondLst>
                                            <p:cond delay="0"/>
                                          </p:stCondLst>
                                        </p:cTn>
                                        <p:tgtEl>
                                          <p:spTgt spid="14"/>
                                        </p:tgtEl>
                                        <p:attrNameLst>
                                          <p:attrName>style.visibility</p:attrName>
                                        </p:attrNameLst>
                                      </p:cBhvr>
                                      <p:to>
                                        <p:strVal val="visible"/>
                                      </p:to>
                                    </p:set>
                                    <p:animEffect transition="in" filter="barn(inVertical)">
                                      <p:cBhvr>
                                        <p:cTn id="89" dur="500"/>
                                        <p:tgtEl>
                                          <p:spTgt spid="14"/>
                                        </p:tgtEl>
                                      </p:cBhvr>
                                    </p:animEffect>
                                  </p:childTnLst>
                                </p:cTn>
                              </p:par>
                            </p:childTnLst>
                          </p:cTn>
                        </p:par>
                        <p:par>
                          <p:cTn id="90" fill="hold">
                            <p:stCondLst>
                              <p:cond delay="16250"/>
                            </p:stCondLst>
                            <p:childTnLst>
                              <p:par>
                                <p:cTn id="91" presetID="16" presetClass="entr" presetSubtype="37" fill="hold" grpId="0" nodeType="afterEffect">
                                  <p:stCondLst>
                                    <p:cond delay="500"/>
                                  </p:stCondLst>
                                  <p:childTnLst>
                                    <p:set>
                                      <p:cBhvr>
                                        <p:cTn id="92" dur="1" fill="hold">
                                          <p:stCondLst>
                                            <p:cond delay="0"/>
                                          </p:stCondLst>
                                        </p:cTn>
                                        <p:tgtEl>
                                          <p:spTgt spid="5"/>
                                        </p:tgtEl>
                                        <p:attrNameLst>
                                          <p:attrName>style.visibility</p:attrName>
                                        </p:attrNameLst>
                                      </p:cBhvr>
                                      <p:to>
                                        <p:strVal val="visible"/>
                                      </p:to>
                                    </p:set>
                                    <p:animEffect transition="in" filter="barn(outVertical)">
                                      <p:cBhvr>
                                        <p:cTn id="93" dur="500"/>
                                        <p:tgtEl>
                                          <p:spTgt spid="5"/>
                                        </p:tgtEl>
                                      </p:cBhvr>
                                    </p:animEffect>
                                  </p:childTnLst>
                                </p:cTn>
                              </p:par>
                            </p:childTnLst>
                          </p:cTn>
                        </p:par>
                      </p:childTnLst>
                    </p:cTn>
                  </p:par>
                  <p:par>
                    <p:cTn id="94" fill="hold">
                      <p:stCondLst>
                        <p:cond delay="indefinite"/>
                      </p:stCondLst>
                      <p:childTnLst>
                        <p:par>
                          <p:cTn id="95" fill="hold">
                            <p:stCondLst>
                              <p:cond delay="0"/>
                            </p:stCondLst>
                            <p:childTnLst>
                              <p:par>
                                <p:cTn id="96" presetID="45" presetClass="entr" presetSubtype="0" fill="hold" grpId="0" nodeType="clickEffect">
                                  <p:stCondLst>
                                    <p:cond delay="0"/>
                                  </p:stCondLst>
                                  <p:childTnLst>
                                    <p:set>
                                      <p:cBhvr>
                                        <p:cTn id="97" dur="1" fill="hold">
                                          <p:stCondLst>
                                            <p:cond delay="0"/>
                                          </p:stCondLst>
                                        </p:cTn>
                                        <p:tgtEl>
                                          <p:spTgt spid="13"/>
                                        </p:tgtEl>
                                        <p:attrNameLst>
                                          <p:attrName>style.visibility</p:attrName>
                                        </p:attrNameLst>
                                      </p:cBhvr>
                                      <p:to>
                                        <p:strVal val="visible"/>
                                      </p:to>
                                    </p:set>
                                    <p:animEffect transition="in" filter="fade">
                                      <p:cBhvr>
                                        <p:cTn id="98" dur="2000"/>
                                        <p:tgtEl>
                                          <p:spTgt spid="13"/>
                                        </p:tgtEl>
                                      </p:cBhvr>
                                    </p:animEffect>
                                    <p:anim calcmode="lin" valueType="num">
                                      <p:cBhvr>
                                        <p:cTn id="99" dur="2000" fill="hold"/>
                                        <p:tgtEl>
                                          <p:spTgt spid="13"/>
                                        </p:tgtEl>
                                        <p:attrNameLst>
                                          <p:attrName>ppt_w</p:attrName>
                                        </p:attrNameLst>
                                      </p:cBhvr>
                                      <p:tavLst>
                                        <p:tav tm="0" fmla="#ppt_w*sin(2.5*pi*$)">
                                          <p:val>
                                            <p:fltVal val="0"/>
                                          </p:val>
                                        </p:tav>
                                        <p:tav tm="100000">
                                          <p:val>
                                            <p:fltVal val="1"/>
                                          </p:val>
                                        </p:tav>
                                      </p:tavLst>
                                    </p:anim>
                                    <p:anim calcmode="lin" valueType="num">
                                      <p:cBhvr>
                                        <p:cTn id="100" dur="2000" fill="hold"/>
                                        <p:tgtEl>
                                          <p:spTgt spid="13"/>
                                        </p:tgtEl>
                                        <p:attrNameLst>
                                          <p:attrName>ppt_h</p:attrName>
                                        </p:attrNameLst>
                                      </p:cBhvr>
                                      <p:tavLst>
                                        <p:tav tm="0">
                                          <p:val>
                                            <p:strVal val="#ppt_h"/>
                                          </p:val>
                                        </p:tav>
                                        <p:tav tm="100000">
                                          <p:val>
                                            <p:strVal val="#ppt_h"/>
                                          </p:val>
                                        </p:tav>
                                      </p:tavLst>
                                    </p:anim>
                                  </p:childTnLst>
                                </p:cTn>
                              </p:par>
                              <p:par>
                                <p:cTn id="101" presetID="53" presetClass="entr" presetSubtype="16" fill="hold" grpId="0" nodeType="withEffect">
                                  <p:stCondLst>
                                    <p:cond delay="0"/>
                                  </p:stCondLst>
                                  <p:childTnLst>
                                    <p:set>
                                      <p:cBhvr>
                                        <p:cTn id="102" dur="1" fill="hold">
                                          <p:stCondLst>
                                            <p:cond delay="0"/>
                                          </p:stCondLst>
                                        </p:cTn>
                                        <p:tgtEl>
                                          <p:spTgt spid="65"/>
                                        </p:tgtEl>
                                        <p:attrNameLst>
                                          <p:attrName>style.visibility</p:attrName>
                                        </p:attrNameLst>
                                      </p:cBhvr>
                                      <p:to>
                                        <p:strVal val="visible"/>
                                      </p:to>
                                    </p:set>
                                    <p:anim calcmode="lin" valueType="num">
                                      <p:cBhvr>
                                        <p:cTn id="103" dur="500" fill="hold"/>
                                        <p:tgtEl>
                                          <p:spTgt spid="65"/>
                                        </p:tgtEl>
                                        <p:attrNameLst>
                                          <p:attrName>ppt_w</p:attrName>
                                        </p:attrNameLst>
                                      </p:cBhvr>
                                      <p:tavLst>
                                        <p:tav tm="0">
                                          <p:val>
                                            <p:fltVal val="0"/>
                                          </p:val>
                                        </p:tav>
                                        <p:tav tm="100000">
                                          <p:val>
                                            <p:strVal val="#ppt_w"/>
                                          </p:val>
                                        </p:tav>
                                      </p:tavLst>
                                    </p:anim>
                                    <p:anim calcmode="lin" valueType="num">
                                      <p:cBhvr>
                                        <p:cTn id="104" dur="500" fill="hold"/>
                                        <p:tgtEl>
                                          <p:spTgt spid="65"/>
                                        </p:tgtEl>
                                        <p:attrNameLst>
                                          <p:attrName>ppt_h</p:attrName>
                                        </p:attrNameLst>
                                      </p:cBhvr>
                                      <p:tavLst>
                                        <p:tav tm="0">
                                          <p:val>
                                            <p:fltVal val="0"/>
                                          </p:val>
                                        </p:tav>
                                        <p:tav tm="100000">
                                          <p:val>
                                            <p:strVal val="#ppt_h"/>
                                          </p:val>
                                        </p:tav>
                                      </p:tavLst>
                                    </p:anim>
                                    <p:animEffect transition="in" filter="fade">
                                      <p:cBhvr>
                                        <p:cTn id="105" dur="500"/>
                                        <p:tgtEl>
                                          <p:spTgt spid="65"/>
                                        </p:tgtEl>
                                      </p:cBhvr>
                                    </p:animEffect>
                                  </p:childTnLst>
                                </p:cTn>
                              </p:par>
                            </p:childTnLst>
                          </p:cTn>
                        </p:par>
                        <p:par>
                          <p:cTn id="106" fill="hold">
                            <p:stCondLst>
                              <p:cond delay="2000"/>
                            </p:stCondLst>
                            <p:childTnLst>
                              <p:par>
                                <p:cTn id="107" presetID="16" presetClass="entr" presetSubtype="21" fill="hold" grpId="0" nodeType="afterEffect">
                                  <p:stCondLst>
                                    <p:cond delay="250"/>
                                  </p:stCondLst>
                                  <p:childTnLst>
                                    <p:set>
                                      <p:cBhvr>
                                        <p:cTn id="108" dur="1" fill="hold">
                                          <p:stCondLst>
                                            <p:cond delay="0"/>
                                          </p:stCondLst>
                                        </p:cTn>
                                        <p:tgtEl>
                                          <p:spTgt spid="12"/>
                                        </p:tgtEl>
                                        <p:attrNameLst>
                                          <p:attrName>style.visibility</p:attrName>
                                        </p:attrNameLst>
                                      </p:cBhvr>
                                      <p:to>
                                        <p:strVal val="visible"/>
                                      </p:to>
                                    </p:set>
                                    <p:animEffect transition="in" filter="barn(inVertical)">
                                      <p:cBhvr>
                                        <p:cTn id="109" dur="500"/>
                                        <p:tgtEl>
                                          <p:spTgt spid="12"/>
                                        </p:tgtEl>
                                      </p:cBhvr>
                                    </p:animEffect>
                                  </p:childTnLst>
                                </p:cTn>
                              </p:par>
                              <p:par>
                                <p:cTn id="110" presetID="22" presetClass="entr" presetSubtype="1" fill="hold" grpId="0" nodeType="withEffect">
                                  <p:stCondLst>
                                    <p:cond delay="250"/>
                                  </p:stCondLst>
                                  <p:childTnLst>
                                    <p:set>
                                      <p:cBhvr>
                                        <p:cTn id="111" dur="1" fill="hold">
                                          <p:stCondLst>
                                            <p:cond delay="0"/>
                                          </p:stCondLst>
                                        </p:cTn>
                                        <p:tgtEl>
                                          <p:spTgt spid="66"/>
                                        </p:tgtEl>
                                        <p:attrNameLst>
                                          <p:attrName>style.visibility</p:attrName>
                                        </p:attrNameLst>
                                      </p:cBhvr>
                                      <p:to>
                                        <p:strVal val="visible"/>
                                      </p:to>
                                    </p:set>
                                    <p:animEffect transition="in" filter="wipe(up)">
                                      <p:cBhvr>
                                        <p:cTn id="112" dur="2000"/>
                                        <p:tgtEl>
                                          <p:spTgt spid="66"/>
                                        </p:tgtEl>
                                      </p:cBhvr>
                                    </p:animEffect>
                                  </p:childTnLst>
                                </p:cTn>
                              </p:par>
                            </p:childTnLst>
                          </p:cTn>
                        </p:par>
                        <p:par>
                          <p:cTn id="113" fill="hold">
                            <p:stCondLst>
                              <p:cond delay="4250"/>
                            </p:stCondLst>
                            <p:childTnLst>
                              <p:par>
                                <p:cTn id="114" presetID="16" presetClass="entr" presetSubtype="21" fill="hold" grpId="0" nodeType="afterEffect">
                                  <p:stCondLst>
                                    <p:cond delay="250"/>
                                  </p:stCondLst>
                                  <p:childTnLst>
                                    <p:set>
                                      <p:cBhvr>
                                        <p:cTn id="115" dur="1" fill="hold">
                                          <p:stCondLst>
                                            <p:cond delay="0"/>
                                          </p:stCondLst>
                                        </p:cTn>
                                        <p:tgtEl>
                                          <p:spTgt spid="11"/>
                                        </p:tgtEl>
                                        <p:attrNameLst>
                                          <p:attrName>style.visibility</p:attrName>
                                        </p:attrNameLst>
                                      </p:cBhvr>
                                      <p:to>
                                        <p:strVal val="visible"/>
                                      </p:to>
                                    </p:set>
                                    <p:animEffect transition="in" filter="barn(inVertical)">
                                      <p:cBhvr>
                                        <p:cTn id="116" dur="500"/>
                                        <p:tgtEl>
                                          <p:spTgt spid="11"/>
                                        </p:tgtEl>
                                      </p:cBhvr>
                                    </p:animEffect>
                                  </p:childTnLst>
                                </p:cTn>
                              </p:par>
                            </p:childTnLst>
                          </p:cTn>
                        </p:par>
                        <p:par>
                          <p:cTn id="117" fill="hold">
                            <p:stCondLst>
                              <p:cond delay="5000"/>
                            </p:stCondLst>
                            <p:childTnLst>
                              <p:par>
                                <p:cTn id="118" presetID="16" presetClass="entr" presetSubtype="21" fill="hold" grpId="0" nodeType="afterEffect">
                                  <p:stCondLst>
                                    <p:cond delay="250"/>
                                  </p:stCondLst>
                                  <p:childTnLst>
                                    <p:set>
                                      <p:cBhvr>
                                        <p:cTn id="119" dur="1" fill="hold">
                                          <p:stCondLst>
                                            <p:cond delay="0"/>
                                          </p:stCondLst>
                                        </p:cTn>
                                        <p:tgtEl>
                                          <p:spTgt spid="10"/>
                                        </p:tgtEl>
                                        <p:attrNameLst>
                                          <p:attrName>style.visibility</p:attrName>
                                        </p:attrNameLst>
                                      </p:cBhvr>
                                      <p:to>
                                        <p:strVal val="visible"/>
                                      </p:to>
                                    </p:set>
                                    <p:animEffect transition="in" filter="barn(inVertical)">
                                      <p:cBhvr>
                                        <p:cTn id="120" dur="500"/>
                                        <p:tgtEl>
                                          <p:spTgt spid="10"/>
                                        </p:tgtEl>
                                      </p:cBhvr>
                                    </p:animEffect>
                                  </p:childTnLst>
                                </p:cTn>
                              </p:par>
                            </p:childTnLst>
                          </p:cTn>
                        </p:par>
                        <p:par>
                          <p:cTn id="121" fill="hold">
                            <p:stCondLst>
                              <p:cond delay="5750"/>
                            </p:stCondLst>
                            <p:childTnLst>
                              <p:par>
                                <p:cTn id="122" presetID="16" presetClass="entr" presetSubtype="21" fill="hold" grpId="0" nodeType="afterEffect">
                                  <p:stCondLst>
                                    <p:cond delay="250"/>
                                  </p:stCondLst>
                                  <p:childTnLst>
                                    <p:set>
                                      <p:cBhvr>
                                        <p:cTn id="123" dur="1" fill="hold">
                                          <p:stCondLst>
                                            <p:cond delay="0"/>
                                          </p:stCondLst>
                                        </p:cTn>
                                        <p:tgtEl>
                                          <p:spTgt spid="9"/>
                                        </p:tgtEl>
                                        <p:attrNameLst>
                                          <p:attrName>style.visibility</p:attrName>
                                        </p:attrNameLst>
                                      </p:cBhvr>
                                      <p:to>
                                        <p:strVal val="visible"/>
                                      </p:to>
                                    </p:set>
                                    <p:animEffect transition="in" filter="barn(inVertical)">
                                      <p:cBhvr>
                                        <p:cTn id="124" dur="500"/>
                                        <p:tgtEl>
                                          <p:spTgt spid="9"/>
                                        </p:tgtEl>
                                      </p:cBhvr>
                                    </p:animEffect>
                                  </p:childTnLst>
                                </p:cTn>
                              </p:par>
                            </p:childTnLst>
                          </p:cTn>
                        </p:par>
                        <p:par>
                          <p:cTn id="125" fill="hold">
                            <p:stCondLst>
                              <p:cond delay="6500"/>
                            </p:stCondLst>
                            <p:childTnLst>
                              <p:par>
                                <p:cTn id="126" presetID="16" presetClass="entr" presetSubtype="21" fill="hold" grpId="0" nodeType="afterEffect">
                                  <p:stCondLst>
                                    <p:cond delay="250"/>
                                  </p:stCondLst>
                                  <p:childTnLst>
                                    <p:set>
                                      <p:cBhvr>
                                        <p:cTn id="127" dur="1" fill="hold">
                                          <p:stCondLst>
                                            <p:cond delay="0"/>
                                          </p:stCondLst>
                                        </p:cTn>
                                        <p:tgtEl>
                                          <p:spTgt spid="8"/>
                                        </p:tgtEl>
                                        <p:attrNameLst>
                                          <p:attrName>style.visibility</p:attrName>
                                        </p:attrNameLst>
                                      </p:cBhvr>
                                      <p:to>
                                        <p:strVal val="visible"/>
                                      </p:to>
                                    </p:set>
                                    <p:animEffect transition="in" filter="barn(inVertical)">
                                      <p:cBhvr>
                                        <p:cTn id="128" dur="500"/>
                                        <p:tgtEl>
                                          <p:spTgt spid="8"/>
                                        </p:tgtEl>
                                      </p:cBhvr>
                                    </p:animEffect>
                                  </p:childTnLst>
                                </p:cTn>
                              </p:par>
                            </p:childTnLst>
                          </p:cTn>
                        </p:par>
                        <p:par>
                          <p:cTn id="129" fill="hold">
                            <p:stCondLst>
                              <p:cond delay="7250"/>
                            </p:stCondLst>
                            <p:childTnLst>
                              <p:par>
                                <p:cTn id="130" presetID="45" presetClass="entr" presetSubtype="0" fill="hold" grpId="0" nodeType="afterEffect">
                                  <p:stCondLst>
                                    <p:cond delay="500"/>
                                  </p:stCondLst>
                                  <p:childTnLst>
                                    <p:set>
                                      <p:cBhvr>
                                        <p:cTn id="131" dur="1" fill="hold">
                                          <p:stCondLst>
                                            <p:cond delay="0"/>
                                          </p:stCondLst>
                                        </p:cTn>
                                        <p:tgtEl>
                                          <p:spTgt spid="7"/>
                                        </p:tgtEl>
                                        <p:attrNameLst>
                                          <p:attrName>style.visibility</p:attrName>
                                        </p:attrNameLst>
                                      </p:cBhvr>
                                      <p:to>
                                        <p:strVal val="visible"/>
                                      </p:to>
                                    </p:set>
                                    <p:animEffect transition="in" filter="fade">
                                      <p:cBhvr>
                                        <p:cTn id="132" dur="2000"/>
                                        <p:tgtEl>
                                          <p:spTgt spid="7"/>
                                        </p:tgtEl>
                                      </p:cBhvr>
                                    </p:animEffect>
                                    <p:anim calcmode="lin" valueType="num">
                                      <p:cBhvr>
                                        <p:cTn id="133" dur="2000" fill="hold"/>
                                        <p:tgtEl>
                                          <p:spTgt spid="7"/>
                                        </p:tgtEl>
                                        <p:attrNameLst>
                                          <p:attrName>ppt_w</p:attrName>
                                        </p:attrNameLst>
                                      </p:cBhvr>
                                      <p:tavLst>
                                        <p:tav tm="0" fmla="#ppt_w*sin(2.5*pi*$)">
                                          <p:val>
                                            <p:fltVal val="0"/>
                                          </p:val>
                                        </p:tav>
                                        <p:tav tm="100000">
                                          <p:val>
                                            <p:fltVal val="1"/>
                                          </p:val>
                                        </p:tav>
                                      </p:tavLst>
                                    </p:anim>
                                    <p:anim calcmode="lin" valueType="num">
                                      <p:cBhvr>
                                        <p:cTn id="134" dur="2000" fill="hold"/>
                                        <p:tgtEl>
                                          <p:spTgt spid="7"/>
                                        </p:tgtEl>
                                        <p:attrNameLst>
                                          <p:attrName>ppt_h</p:attrName>
                                        </p:attrNameLst>
                                      </p:cBhvr>
                                      <p:tavLst>
                                        <p:tav tm="0">
                                          <p:val>
                                            <p:strVal val="#ppt_h"/>
                                          </p:val>
                                        </p:tav>
                                        <p:tav tm="100000">
                                          <p:val>
                                            <p:strVal val="#ppt_h"/>
                                          </p:val>
                                        </p:tav>
                                      </p:tavLst>
                                    </p:anim>
                                  </p:childTnLst>
                                </p:cTn>
                              </p:par>
                            </p:childTnLst>
                          </p:cTn>
                        </p:par>
                        <p:par>
                          <p:cTn id="135" fill="hold">
                            <p:stCondLst>
                              <p:cond delay="9750"/>
                            </p:stCondLst>
                            <p:childTnLst>
                              <p:par>
                                <p:cTn id="136" presetID="22" presetClass="entr" presetSubtype="8" fill="hold" grpId="0" nodeType="afterEffect">
                                  <p:stCondLst>
                                    <p:cond delay="250"/>
                                  </p:stCondLst>
                                  <p:childTnLst>
                                    <p:set>
                                      <p:cBhvr>
                                        <p:cTn id="137" dur="1" fill="hold">
                                          <p:stCondLst>
                                            <p:cond delay="0"/>
                                          </p:stCondLst>
                                        </p:cTn>
                                        <p:tgtEl>
                                          <p:spTgt spid="63"/>
                                        </p:tgtEl>
                                        <p:attrNameLst>
                                          <p:attrName>style.visibility</p:attrName>
                                        </p:attrNameLst>
                                      </p:cBhvr>
                                      <p:to>
                                        <p:strVal val="visible"/>
                                      </p:to>
                                    </p:set>
                                    <p:animEffect transition="in" filter="wipe(left)">
                                      <p:cBhvr>
                                        <p:cTn id="138" dur="2000"/>
                                        <p:tgtEl>
                                          <p:spTgt spid="63"/>
                                        </p:tgtEl>
                                      </p:cBhvr>
                                    </p:animEffect>
                                  </p:childTnLst>
                                </p:cTn>
                              </p:par>
                            </p:childTnLst>
                          </p:cTn>
                        </p:par>
                        <p:par>
                          <p:cTn id="139" fill="hold">
                            <p:stCondLst>
                              <p:cond delay="12000"/>
                            </p:stCondLst>
                            <p:childTnLst>
                              <p:par>
                                <p:cTn id="140" presetID="22" presetClass="entr" presetSubtype="8" fill="hold" grpId="0" nodeType="afterEffect">
                                  <p:stCondLst>
                                    <p:cond delay="750"/>
                                  </p:stCondLst>
                                  <p:childTnLst>
                                    <p:set>
                                      <p:cBhvr>
                                        <p:cTn id="141" dur="1" fill="hold">
                                          <p:stCondLst>
                                            <p:cond delay="0"/>
                                          </p:stCondLst>
                                        </p:cTn>
                                        <p:tgtEl>
                                          <p:spTgt spid="57"/>
                                        </p:tgtEl>
                                        <p:attrNameLst>
                                          <p:attrName>style.visibility</p:attrName>
                                        </p:attrNameLst>
                                      </p:cBhvr>
                                      <p:to>
                                        <p:strVal val="visible"/>
                                      </p:to>
                                    </p:set>
                                    <p:animEffect transition="in" filter="wipe(left)">
                                      <p:cBhvr>
                                        <p:cTn id="142" dur="2500"/>
                                        <p:tgtEl>
                                          <p:spTgt spid="57"/>
                                        </p:tgtEl>
                                      </p:cBhvr>
                                    </p:animEffect>
                                  </p:childTnLst>
                                </p:cTn>
                              </p:par>
                            </p:childTnLst>
                          </p:cTn>
                        </p:par>
                        <p:par>
                          <p:cTn id="143" fill="hold">
                            <p:stCondLst>
                              <p:cond delay="15250"/>
                            </p:stCondLst>
                            <p:childTnLst>
                              <p:par>
                                <p:cTn id="144" presetID="16" presetClass="entr" presetSubtype="21" fill="hold" grpId="0" nodeType="afterEffect">
                                  <p:stCondLst>
                                    <p:cond delay="1250"/>
                                  </p:stCondLst>
                                  <p:childTnLst>
                                    <p:set>
                                      <p:cBhvr>
                                        <p:cTn id="145" dur="1" fill="hold">
                                          <p:stCondLst>
                                            <p:cond delay="0"/>
                                          </p:stCondLst>
                                        </p:cTn>
                                        <p:tgtEl>
                                          <p:spTgt spid="48"/>
                                        </p:tgtEl>
                                        <p:attrNameLst>
                                          <p:attrName>style.visibility</p:attrName>
                                        </p:attrNameLst>
                                      </p:cBhvr>
                                      <p:to>
                                        <p:strVal val="visible"/>
                                      </p:to>
                                    </p:set>
                                    <p:animEffect transition="in" filter="barn(inVertical)">
                                      <p:cBhvr>
                                        <p:cTn id="146" dur="500"/>
                                        <p:tgtEl>
                                          <p:spTgt spid="48"/>
                                        </p:tgtEl>
                                      </p:cBhvr>
                                    </p:animEffect>
                                  </p:childTnLst>
                                </p:cTn>
                              </p:par>
                            </p:childTnLst>
                          </p:cTn>
                        </p:par>
                        <p:par>
                          <p:cTn id="147" fill="hold">
                            <p:stCondLst>
                              <p:cond delay="17000"/>
                            </p:stCondLst>
                            <p:childTnLst>
                              <p:par>
                                <p:cTn id="148" presetID="16" presetClass="entr" presetSubtype="21" fill="hold" grpId="0" nodeType="afterEffect">
                                  <p:stCondLst>
                                    <p:cond delay="250"/>
                                  </p:stCondLst>
                                  <p:childTnLst>
                                    <p:set>
                                      <p:cBhvr>
                                        <p:cTn id="149" dur="1" fill="hold">
                                          <p:stCondLst>
                                            <p:cond delay="0"/>
                                          </p:stCondLst>
                                        </p:cTn>
                                        <p:tgtEl>
                                          <p:spTgt spid="47"/>
                                        </p:tgtEl>
                                        <p:attrNameLst>
                                          <p:attrName>style.visibility</p:attrName>
                                        </p:attrNameLst>
                                      </p:cBhvr>
                                      <p:to>
                                        <p:strVal val="visible"/>
                                      </p:to>
                                    </p:set>
                                    <p:animEffect transition="in" filter="barn(inVertical)">
                                      <p:cBhvr>
                                        <p:cTn id="150" dur="500"/>
                                        <p:tgtEl>
                                          <p:spTgt spid="47"/>
                                        </p:tgtEl>
                                      </p:cBhvr>
                                    </p:animEffect>
                                  </p:childTnLst>
                                </p:cTn>
                              </p:par>
                            </p:childTnLst>
                          </p:cTn>
                        </p:par>
                        <p:par>
                          <p:cTn id="151" fill="hold">
                            <p:stCondLst>
                              <p:cond delay="17750"/>
                            </p:stCondLst>
                            <p:childTnLst>
                              <p:par>
                                <p:cTn id="152" presetID="16" presetClass="entr" presetSubtype="21" fill="hold" grpId="0" nodeType="afterEffect">
                                  <p:stCondLst>
                                    <p:cond delay="250"/>
                                  </p:stCondLst>
                                  <p:childTnLst>
                                    <p:set>
                                      <p:cBhvr>
                                        <p:cTn id="153" dur="1" fill="hold">
                                          <p:stCondLst>
                                            <p:cond delay="0"/>
                                          </p:stCondLst>
                                        </p:cTn>
                                        <p:tgtEl>
                                          <p:spTgt spid="46"/>
                                        </p:tgtEl>
                                        <p:attrNameLst>
                                          <p:attrName>style.visibility</p:attrName>
                                        </p:attrNameLst>
                                      </p:cBhvr>
                                      <p:to>
                                        <p:strVal val="visible"/>
                                      </p:to>
                                    </p:set>
                                    <p:animEffect transition="in" filter="barn(inVertical)">
                                      <p:cBhvr>
                                        <p:cTn id="154" dur="500"/>
                                        <p:tgtEl>
                                          <p:spTgt spid="46"/>
                                        </p:tgtEl>
                                      </p:cBhvr>
                                    </p:animEffect>
                                  </p:childTnLst>
                                </p:cTn>
                              </p:par>
                            </p:childTnLst>
                          </p:cTn>
                        </p:par>
                        <p:par>
                          <p:cTn id="155" fill="hold">
                            <p:stCondLst>
                              <p:cond delay="18500"/>
                            </p:stCondLst>
                            <p:childTnLst>
                              <p:par>
                                <p:cTn id="156" presetID="16" presetClass="entr" presetSubtype="21" fill="hold" grpId="0" nodeType="afterEffect">
                                  <p:stCondLst>
                                    <p:cond delay="250"/>
                                  </p:stCondLst>
                                  <p:childTnLst>
                                    <p:set>
                                      <p:cBhvr>
                                        <p:cTn id="157" dur="1" fill="hold">
                                          <p:stCondLst>
                                            <p:cond delay="0"/>
                                          </p:stCondLst>
                                        </p:cTn>
                                        <p:tgtEl>
                                          <p:spTgt spid="45"/>
                                        </p:tgtEl>
                                        <p:attrNameLst>
                                          <p:attrName>style.visibility</p:attrName>
                                        </p:attrNameLst>
                                      </p:cBhvr>
                                      <p:to>
                                        <p:strVal val="visible"/>
                                      </p:to>
                                    </p:set>
                                    <p:animEffect transition="in" filter="barn(inVertical)">
                                      <p:cBhvr>
                                        <p:cTn id="158" dur="500"/>
                                        <p:tgtEl>
                                          <p:spTgt spid="45"/>
                                        </p:tgtEl>
                                      </p:cBhvr>
                                    </p:animEffect>
                                  </p:childTnLst>
                                </p:cTn>
                              </p:par>
                            </p:childTnLst>
                          </p:cTn>
                        </p:par>
                        <p:par>
                          <p:cTn id="159" fill="hold">
                            <p:stCondLst>
                              <p:cond delay="19250"/>
                            </p:stCondLst>
                            <p:childTnLst>
                              <p:par>
                                <p:cTn id="160" presetID="16" presetClass="entr" presetSubtype="21" fill="hold" grpId="0" nodeType="afterEffect">
                                  <p:stCondLst>
                                    <p:cond delay="250"/>
                                  </p:stCondLst>
                                  <p:childTnLst>
                                    <p:set>
                                      <p:cBhvr>
                                        <p:cTn id="161" dur="1" fill="hold">
                                          <p:stCondLst>
                                            <p:cond delay="0"/>
                                          </p:stCondLst>
                                        </p:cTn>
                                        <p:tgtEl>
                                          <p:spTgt spid="44"/>
                                        </p:tgtEl>
                                        <p:attrNameLst>
                                          <p:attrName>style.visibility</p:attrName>
                                        </p:attrNameLst>
                                      </p:cBhvr>
                                      <p:to>
                                        <p:strVal val="visible"/>
                                      </p:to>
                                    </p:set>
                                    <p:animEffect transition="in" filter="barn(inVertical)">
                                      <p:cBhvr>
                                        <p:cTn id="162" dur="500"/>
                                        <p:tgtEl>
                                          <p:spTgt spid="44"/>
                                        </p:tgtEl>
                                      </p:cBhvr>
                                    </p:animEffect>
                                  </p:childTnLst>
                                </p:cTn>
                              </p:par>
                            </p:childTnLst>
                          </p:cTn>
                        </p:par>
                        <p:par>
                          <p:cTn id="163" fill="hold">
                            <p:stCondLst>
                              <p:cond delay="20000"/>
                            </p:stCondLst>
                            <p:childTnLst>
                              <p:par>
                                <p:cTn id="164" presetID="16" presetClass="entr" presetSubtype="21" fill="hold" grpId="0" nodeType="afterEffect">
                                  <p:stCondLst>
                                    <p:cond delay="250"/>
                                  </p:stCondLst>
                                  <p:childTnLst>
                                    <p:set>
                                      <p:cBhvr>
                                        <p:cTn id="165" dur="1" fill="hold">
                                          <p:stCondLst>
                                            <p:cond delay="0"/>
                                          </p:stCondLst>
                                        </p:cTn>
                                        <p:tgtEl>
                                          <p:spTgt spid="43"/>
                                        </p:tgtEl>
                                        <p:attrNameLst>
                                          <p:attrName>style.visibility</p:attrName>
                                        </p:attrNameLst>
                                      </p:cBhvr>
                                      <p:to>
                                        <p:strVal val="visible"/>
                                      </p:to>
                                    </p:set>
                                    <p:animEffect transition="in" filter="barn(inVertical)">
                                      <p:cBhvr>
                                        <p:cTn id="166" dur="500"/>
                                        <p:tgtEl>
                                          <p:spTgt spid="43"/>
                                        </p:tgtEl>
                                      </p:cBhvr>
                                    </p:animEffect>
                                  </p:childTnLst>
                                </p:cTn>
                              </p:par>
                            </p:childTnLst>
                          </p:cTn>
                        </p:par>
                        <p:par>
                          <p:cTn id="167" fill="hold">
                            <p:stCondLst>
                              <p:cond delay="20750"/>
                            </p:stCondLst>
                            <p:childTnLst>
                              <p:par>
                                <p:cTn id="168" presetID="16" presetClass="entr" presetSubtype="37" fill="hold" grpId="0" nodeType="afterEffect">
                                  <p:stCondLst>
                                    <p:cond delay="250"/>
                                  </p:stCondLst>
                                  <p:childTnLst>
                                    <p:set>
                                      <p:cBhvr>
                                        <p:cTn id="169" dur="1" fill="hold">
                                          <p:stCondLst>
                                            <p:cond delay="0"/>
                                          </p:stCondLst>
                                        </p:cTn>
                                        <p:tgtEl>
                                          <p:spTgt spid="61"/>
                                        </p:tgtEl>
                                        <p:attrNameLst>
                                          <p:attrName>style.visibility</p:attrName>
                                        </p:attrNameLst>
                                      </p:cBhvr>
                                      <p:to>
                                        <p:strVal val="visible"/>
                                      </p:to>
                                    </p:set>
                                    <p:animEffect transition="in" filter="barn(outVertical)">
                                      <p:cBhvr>
                                        <p:cTn id="170" dur="1750"/>
                                        <p:tgtEl>
                                          <p:spTgt spid="61"/>
                                        </p:tgtEl>
                                      </p:cBhvr>
                                    </p:animEffect>
                                  </p:childTnLst>
                                </p:cTn>
                              </p:par>
                            </p:childTnLst>
                          </p:cTn>
                        </p:par>
                        <p:par>
                          <p:cTn id="171" fill="hold">
                            <p:stCondLst>
                              <p:cond delay="22750"/>
                            </p:stCondLst>
                            <p:childTnLst>
                              <p:par>
                                <p:cTn id="172" presetID="31" presetClass="entr" presetSubtype="0" fill="hold" grpId="0" nodeType="afterEffect">
                                  <p:stCondLst>
                                    <p:cond delay="500"/>
                                  </p:stCondLst>
                                  <p:childTnLst>
                                    <p:set>
                                      <p:cBhvr>
                                        <p:cTn id="173" dur="1" fill="hold">
                                          <p:stCondLst>
                                            <p:cond delay="0"/>
                                          </p:stCondLst>
                                        </p:cTn>
                                        <p:tgtEl>
                                          <p:spTgt spid="62"/>
                                        </p:tgtEl>
                                        <p:attrNameLst>
                                          <p:attrName>style.visibility</p:attrName>
                                        </p:attrNameLst>
                                      </p:cBhvr>
                                      <p:to>
                                        <p:strVal val="visible"/>
                                      </p:to>
                                    </p:set>
                                    <p:anim calcmode="lin" valueType="num">
                                      <p:cBhvr>
                                        <p:cTn id="174" dur="1000" fill="hold"/>
                                        <p:tgtEl>
                                          <p:spTgt spid="62"/>
                                        </p:tgtEl>
                                        <p:attrNameLst>
                                          <p:attrName>ppt_w</p:attrName>
                                        </p:attrNameLst>
                                      </p:cBhvr>
                                      <p:tavLst>
                                        <p:tav tm="0">
                                          <p:val>
                                            <p:fltVal val="0"/>
                                          </p:val>
                                        </p:tav>
                                        <p:tav tm="100000">
                                          <p:val>
                                            <p:strVal val="#ppt_w"/>
                                          </p:val>
                                        </p:tav>
                                      </p:tavLst>
                                    </p:anim>
                                    <p:anim calcmode="lin" valueType="num">
                                      <p:cBhvr>
                                        <p:cTn id="175" dur="1000" fill="hold"/>
                                        <p:tgtEl>
                                          <p:spTgt spid="62"/>
                                        </p:tgtEl>
                                        <p:attrNameLst>
                                          <p:attrName>ppt_h</p:attrName>
                                        </p:attrNameLst>
                                      </p:cBhvr>
                                      <p:tavLst>
                                        <p:tav tm="0">
                                          <p:val>
                                            <p:fltVal val="0"/>
                                          </p:val>
                                        </p:tav>
                                        <p:tav tm="100000">
                                          <p:val>
                                            <p:strVal val="#ppt_h"/>
                                          </p:val>
                                        </p:tav>
                                      </p:tavLst>
                                    </p:anim>
                                    <p:anim calcmode="lin" valueType="num">
                                      <p:cBhvr>
                                        <p:cTn id="176" dur="1000" fill="hold"/>
                                        <p:tgtEl>
                                          <p:spTgt spid="62"/>
                                        </p:tgtEl>
                                        <p:attrNameLst>
                                          <p:attrName>style.rotation</p:attrName>
                                        </p:attrNameLst>
                                      </p:cBhvr>
                                      <p:tavLst>
                                        <p:tav tm="0">
                                          <p:val>
                                            <p:fltVal val="90"/>
                                          </p:val>
                                        </p:tav>
                                        <p:tav tm="100000">
                                          <p:val>
                                            <p:fltVal val="0"/>
                                          </p:val>
                                        </p:tav>
                                      </p:tavLst>
                                    </p:anim>
                                    <p:animEffect transition="in" filter="fade">
                                      <p:cBhvr>
                                        <p:cTn id="177" dur="1000"/>
                                        <p:tgtEl>
                                          <p:spTgt spid="62"/>
                                        </p:tgtEl>
                                      </p:cBhvr>
                                    </p:animEffect>
                                  </p:childTnLst>
                                </p:cTn>
                              </p:par>
                            </p:childTnLst>
                          </p:cTn>
                        </p:par>
                        <p:par>
                          <p:cTn id="178" fill="hold">
                            <p:stCondLst>
                              <p:cond delay="24250"/>
                            </p:stCondLst>
                            <p:childTnLst>
                              <p:par>
                                <p:cTn id="179" presetID="16" presetClass="entr" presetSubtype="21" fill="hold" grpId="0" nodeType="afterEffect">
                                  <p:stCondLst>
                                    <p:cond delay="500"/>
                                  </p:stCondLst>
                                  <p:childTnLst>
                                    <p:set>
                                      <p:cBhvr>
                                        <p:cTn id="180" dur="1" fill="hold">
                                          <p:stCondLst>
                                            <p:cond delay="0"/>
                                          </p:stCondLst>
                                        </p:cTn>
                                        <p:tgtEl>
                                          <p:spTgt spid="42"/>
                                        </p:tgtEl>
                                        <p:attrNameLst>
                                          <p:attrName>style.visibility</p:attrName>
                                        </p:attrNameLst>
                                      </p:cBhvr>
                                      <p:to>
                                        <p:strVal val="visible"/>
                                      </p:to>
                                    </p:set>
                                    <p:animEffect transition="in" filter="barn(inVertical)">
                                      <p:cBhvr>
                                        <p:cTn id="181" dur="500"/>
                                        <p:tgtEl>
                                          <p:spTgt spid="42"/>
                                        </p:tgtEl>
                                      </p:cBhvr>
                                    </p:animEffect>
                                  </p:childTnLst>
                                </p:cTn>
                              </p:par>
                            </p:childTnLst>
                          </p:cTn>
                        </p:par>
                        <p:par>
                          <p:cTn id="182" fill="hold">
                            <p:stCondLst>
                              <p:cond delay="25250"/>
                            </p:stCondLst>
                            <p:childTnLst>
                              <p:par>
                                <p:cTn id="183" presetID="16" presetClass="entr" presetSubtype="21" fill="hold" grpId="0" nodeType="afterEffect">
                                  <p:stCondLst>
                                    <p:cond delay="250"/>
                                  </p:stCondLst>
                                  <p:childTnLst>
                                    <p:set>
                                      <p:cBhvr>
                                        <p:cTn id="184" dur="1" fill="hold">
                                          <p:stCondLst>
                                            <p:cond delay="0"/>
                                          </p:stCondLst>
                                        </p:cTn>
                                        <p:tgtEl>
                                          <p:spTgt spid="41"/>
                                        </p:tgtEl>
                                        <p:attrNameLst>
                                          <p:attrName>style.visibility</p:attrName>
                                        </p:attrNameLst>
                                      </p:cBhvr>
                                      <p:to>
                                        <p:strVal val="visible"/>
                                      </p:to>
                                    </p:set>
                                    <p:animEffect transition="in" filter="barn(inVertical)">
                                      <p:cBhvr>
                                        <p:cTn id="185" dur="500"/>
                                        <p:tgtEl>
                                          <p:spTgt spid="41"/>
                                        </p:tgtEl>
                                      </p:cBhvr>
                                    </p:animEffect>
                                  </p:childTnLst>
                                </p:cTn>
                              </p:par>
                            </p:childTnLst>
                          </p:cTn>
                        </p:par>
                        <p:par>
                          <p:cTn id="186" fill="hold">
                            <p:stCondLst>
                              <p:cond delay="26000"/>
                            </p:stCondLst>
                            <p:childTnLst>
                              <p:par>
                                <p:cTn id="187" presetID="16" presetClass="entr" presetSubtype="21" fill="hold" grpId="0" nodeType="afterEffect">
                                  <p:stCondLst>
                                    <p:cond delay="250"/>
                                  </p:stCondLst>
                                  <p:childTnLst>
                                    <p:set>
                                      <p:cBhvr>
                                        <p:cTn id="188" dur="1" fill="hold">
                                          <p:stCondLst>
                                            <p:cond delay="0"/>
                                          </p:stCondLst>
                                        </p:cTn>
                                        <p:tgtEl>
                                          <p:spTgt spid="40"/>
                                        </p:tgtEl>
                                        <p:attrNameLst>
                                          <p:attrName>style.visibility</p:attrName>
                                        </p:attrNameLst>
                                      </p:cBhvr>
                                      <p:to>
                                        <p:strVal val="visible"/>
                                      </p:to>
                                    </p:set>
                                    <p:animEffect transition="in" filter="barn(inVertical)">
                                      <p:cBhvr>
                                        <p:cTn id="189" dur="500"/>
                                        <p:tgtEl>
                                          <p:spTgt spid="40"/>
                                        </p:tgtEl>
                                      </p:cBhvr>
                                    </p:animEffect>
                                  </p:childTnLst>
                                </p:cTn>
                              </p:par>
                            </p:childTnLst>
                          </p:cTn>
                        </p:par>
                        <p:par>
                          <p:cTn id="190" fill="hold">
                            <p:stCondLst>
                              <p:cond delay="26750"/>
                            </p:stCondLst>
                            <p:childTnLst>
                              <p:par>
                                <p:cTn id="191" presetID="16" presetClass="entr" presetSubtype="21" fill="hold" grpId="0" nodeType="afterEffect">
                                  <p:stCondLst>
                                    <p:cond delay="250"/>
                                  </p:stCondLst>
                                  <p:childTnLst>
                                    <p:set>
                                      <p:cBhvr>
                                        <p:cTn id="192" dur="1" fill="hold">
                                          <p:stCondLst>
                                            <p:cond delay="0"/>
                                          </p:stCondLst>
                                        </p:cTn>
                                        <p:tgtEl>
                                          <p:spTgt spid="39"/>
                                        </p:tgtEl>
                                        <p:attrNameLst>
                                          <p:attrName>style.visibility</p:attrName>
                                        </p:attrNameLst>
                                      </p:cBhvr>
                                      <p:to>
                                        <p:strVal val="visible"/>
                                      </p:to>
                                    </p:set>
                                    <p:animEffect transition="in" filter="barn(inVertical)">
                                      <p:cBhvr>
                                        <p:cTn id="193" dur="500"/>
                                        <p:tgtEl>
                                          <p:spTgt spid="39"/>
                                        </p:tgtEl>
                                      </p:cBhvr>
                                    </p:animEffect>
                                  </p:childTnLst>
                                </p:cTn>
                              </p:par>
                            </p:childTnLst>
                          </p:cTn>
                        </p:par>
                        <p:par>
                          <p:cTn id="194" fill="hold">
                            <p:stCondLst>
                              <p:cond delay="27500"/>
                            </p:stCondLst>
                            <p:childTnLst>
                              <p:par>
                                <p:cTn id="195" presetID="16" presetClass="entr" presetSubtype="21" fill="hold" grpId="0" nodeType="afterEffect">
                                  <p:stCondLst>
                                    <p:cond delay="250"/>
                                  </p:stCondLst>
                                  <p:childTnLst>
                                    <p:set>
                                      <p:cBhvr>
                                        <p:cTn id="196" dur="1" fill="hold">
                                          <p:stCondLst>
                                            <p:cond delay="0"/>
                                          </p:stCondLst>
                                        </p:cTn>
                                        <p:tgtEl>
                                          <p:spTgt spid="38"/>
                                        </p:tgtEl>
                                        <p:attrNameLst>
                                          <p:attrName>style.visibility</p:attrName>
                                        </p:attrNameLst>
                                      </p:cBhvr>
                                      <p:to>
                                        <p:strVal val="visible"/>
                                      </p:to>
                                    </p:set>
                                    <p:animEffect transition="in" filter="barn(inVertical)">
                                      <p:cBhvr>
                                        <p:cTn id="197" dur="500"/>
                                        <p:tgtEl>
                                          <p:spTgt spid="38"/>
                                        </p:tgtEl>
                                      </p:cBhvr>
                                    </p:animEffect>
                                  </p:childTnLst>
                                </p:cTn>
                              </p:par>
                            </p:childTnLst>
                          </p:cTn>
                        </p:par>
                        <p:par>
                          <p:cTn id="198" fill="hold">
                            <p:stCondLst>
                              <p:cond delay="28250"/>
                            </p:stCondLst>
                            <p:childTnLst>
                              <p:par>
                                <p:cTn id="199" presetID="16" presetClass="entr" presetSubtype="21" fill="hold" grpId="0" nodeType="afterEffect">
                                  <p:stCondLst>
                                    <p:cond delay="250"/>
                                  </p:stCondLst>
                                  <p:childTnLst>
                                    <p:set>
                                      <p:cBhvr>
                                        <p:cTn id="200" dur="1" fill="hold">
                                          <p:stCondLst>
                                            <p:cond delay="0"/>
                                          </p:stCondLst>
                                        </p:cTn>
                                        <p:tgtEl>
                                          <p:spTgt spid="37"/>
                                        </p:tgtEl>
                                        <p:attrNameLst>
                                          <p:attrName>style.visibility</p:attrName>
                                        </p:attrNameLst>
                                      </p:cBhvr>
                                      <p:to>
                                        <p:strVal val="visible"/>
                                      </p:to>
                                    </p:set>
                                    <p:animEffect transition="in" filter="barn(inVertical)">
                                      <p:cBhvr>
                                        <p:cTn id="201" dur="500"/>
                                        <p:tgtEl>
                                          <p:spTgt spid="37"/>
                                        </p:tgtEl>
                                      </p:cBhvr>
                                    </p:animEffect>
                                  </p:childTnLst>
                                </p:cTn>
                              </p:par>
                            </p:childTnLst>
                          </p:cTn>
                        </p:par>
                        <p:par>
                          <p:cTn id="202" fill="hold">
                            <p:stCondLst>
                              <p:cond delay="29000"/>
                            </p:stCondLst>
                            <p:childTnLst>
                              <p:par>
                                <p:cTn id="203" presetID="16" presetClass="entr" presetSubtype="21" fill="hold" grpId="0" nodeType="afterEffect">
                                  <p:stCondLst>
                                    <p:cond delay="250"/>
                                  </p:stCondLst>
                                  <p:childTnLst>
                                    <p:set>
                                      <p:cBhvr>
                                        <p:cTn id="204" dur="1" fill="hold">
                                          <p:stCondLst>
                                            <p:cond delay="0"/>
                                          </p:stCondLst>
                                        </p:cTn>
                                        <p:tgtEl>
                                          <p:spTgt spid="36"/>
                                        </p:tgtEl>
                                        <p:attrNameLst>
                                          <p:attrName>style.visibility</p:attrName>
                                        </p:attrNameLst>
                                      </p:cBhvr>
                                      <p:to>
                                        <p:strVal val="visible"/>
                                      </p:to>
                                    </p:set>
                                    <p:animEffect transition="in" filter="barn(inVertical)">
                                      <p:cBhvr>
                                        <p:cTn id="205" dur="500"/>
                                        <p:tgtEl>
                                          <p:spTgt spid="36"/>
                                        </p:tgtEl>
                                      </p:cBhvr>
                                    </p:animEffect>
                                  </p:childTnLst>
                                </p:cTn>
                              </p:par>
                            </p:childTnLst>
                          </p:cTn>
                        </p:par>
                        <p:par>
                          <p:cTn id="206" fill="hold">
                            <p:stCondLst>
                              <p:cond delay="29750"/>
                            </p:stCondLst>
                            <p:childTnLst>
                              <p:par>
                                <p:cTn id="207" presetID="16" presetClass="entr" presetSubtype="21" fill="hold" grpId="0" nodeType="afterEffect">
                                  <p:stCondLst>
                                    <p:cond delay="250"/>
                                  </p:stCondLst>
                                  <p:childTnLst>
                                    <p:set>
                                      <p:cBhvr>
                                        <p:cTn id="208" dur="1" fill="hold">
                                          <p:stCondLst>
                                            <p:cond delay="0"/>
                                          </p:stCondLst>
                                        </p:cTn>
                                        <p:tgtEl>
                                          <p:spTgt spid="35"/>
                                        </p:tgtEl>
                                        <p:attrNameLst>
                                          <p:attrName>style.visibility</p:attrName>
                                        </p:attrNameLst>
                                      </p:cBhvr>
                                      <p:to>
                                        <p:strVal val="visible"/>
                                      </p:to>
                                    </p:set>
                                    <p:animEffect transition="in" filter="barn(inVertical)">
                                      <p:cBhvr>
                                        <p:cTn id="209" dur="500"/>
                                        <p:tgtEl>
                                          <p:spTgt spid="35"/>
                                        </p:tgtEl>
                                      </p:cBhvr>
                                    </p:animEffect>
                                  </p:childTnLst>
                                </p:cTn>
                              </p:par>
                            </p:childTnLst>
                          </p:cTn>
                        </p:par>
                        <p:par>
                          <p:cTn id="210" fill="hold">
                            <p:stCondLst>
                              <p:cond delay="30500"/>
                            </p:stCondLst>
                            <p:childTnLst>
                              <p:par>
                                <p:cTn id="211" presetID="16" presetClass="entr" presetSubtype="21" fill="hold" grpId="0" nodeType="afterEffect">
                                  <p:stCondLst>
                                    <p:cond delay="0"/>
                                  </p:stCondLst>
                                  <p:childTnLst>
                                    <p:set>
                                      <p:cBhvr>
                                        <p:cTn id="212" dur="1" fill="hold">
                                          <p:stCondLst>
                                            <p:cond delay="0"/>
                                          </p:stCondLst>
                                        </p:cTn>
                                        <p:tgtEl>
                                          <p:spTgt spid="34"/>
                                        </p:tgtEl>
                                        <p:attrNameLst>
                                          <p:attrName>style.visibility</p:attrName>
                                        </p:attrNameLst>
                                      </p:cBhvr>
                                      <p:to>
                                        <p:strVal val="visible"/>
                                      </p:to>
                                    </p:set>
                                    <p:animEffect transition="in" filter="barn(inVertical)">
                                      <p:cBhvr>
                                        <p:cTn id="213" dur="500"/>
                                        <p:tgtEl>
                                          <p:spTgt spid="34"/>
                                        </p:tgtEl>
                                      </p:cBhvr>
                                    </p:animEffect>
                                  </p:childTnLst>
                                </p:cTn>
                              </p:par>
                            </p:childTnLst>
                          </p:cTn>
                        </p:par>
                        <p:par>
                          <p:cTn id="214" fill="hold">
                            <p:stCondLst>
                              <p:cond delay="31000"/>
                            </p:stCondLst>
                            <p:childTnLst>
                              <p:par>
                                <p:cTn id="215" presetID="16" presetClass="entr" presetSubtype="21" fill="hold" grpId="0" nodeType="afterEffect">
                                  <p:stCondLst>
                                    <p:cond delay="250"/>
                                  </p:stCondLst>
                                  <p:childTnLst>
                                    <p:set>
                                      <p:cBhvr>
                                        <p:cTn id="216" dur="1" fill="hold">
                                          <p:stCondLst>
                                            <p:cond delay="0"/>
                                          </p:stCondLst>
                                        </p:cTn>
                                        <p:tgtEl>
                                          <p:spTgt spid="33"/>
                                        </p:tgtEl>
                                        <p:attrNameLst>
                                          <p:attrName>style.visibility</p:attrName>
                                        </p:attrNameLst>
                                      </p:cBhvr>
                                      <p:to>
                                        <p:strVal val="visible"/>
                                      </p:to>
                                    </p:set>
                                    <p:animEffect transition="in" filter="barn(inVertical)">
                                      <p:cBhvr>
                                        <p:cTn id="217" dur="500"/>
                                        <p:tgtEl>
                                          <p:spTgt spid="33"/>
                                        </p:tgtEl>
                                      </p:cBhvr>
                                    </p:animEffect>
                                  </p:childTnLst>
                                </p:cTn>
                              </p:par>
                            </p:childTnLst>
                          </p:cTn>
                        </p:par>
                        <p:par>
                          <p:cTn id="218" fill="hold">
                            <p:stCondLst>
                              <p:cond delay="31750"/>
                            </p:stCondLst>
                            <p:childTnLst>
                              <p:par>
                                <p:cTn id="219" presetID="16" presetClass="entr" presetSubtype="21" fill="hold" grpId="0" nodeType="afterEffect">
                                  <p:stCondLst>
                                    <p:cond delay="250"/>
                                  </p:stCondLst>
                                  <p:childTnLst>
                                    <p:set>
                                      <p:cBhvr>
                                        <p:cTn id="220" dur="1" fill="hold">
                                          <p:stCondLst>
                                            <p:cond delay="0"/>
                                          </p:stCondLst>
                                        </p:cTn>
                                        <p:tgtEl>
                                          <p:spTgt spid="32"/>
                                        </p:tgtEl>
                                        <p:attrNameLst>
                                          <p:attrName>style.visibility</p:attrName>
                                        </p:attrNameLst>
                                      </p:cBhvr>
                                      <p:to>
                                        <p:strVal val="visible"/>
                                      </p:to>
                                    </p:set>
                                    <p:animEffect transition="in" filter="barn(inVertical)">
                                      <p:cBhvr>
                                        <p:cTn id="221" dur="500"/>
                                        <p:tgtEl>
                                          <p:spTgt spid="32"/>
                                        </p:tgtEl>
                                      </p:cBhvr>
                                    </p:animEffect>
                                  </p:childTnLst>
                                </p:cTn>
                              </p:par>
                            </p:childTnLst>
                          </p:cTn>
                        </p:par>
                        <p:par>
                          <p:cTn id="222" fill="hold">
                            <p:stCondLst>
                              <p:cond delay="32500"/>
                            </p:stCondLst>
                            <p:childTnLst>
                              <p:par>
                                <p:cTn id="223" presetID="16" presetClass="entr" presetSubtype="37" fill="hold" grpId="0" nodeType="afterEffect">
                                  <p:stCondLst>
                                    <p:cond delay="500"/>
                                  </p:stCondLst>
                                  <p:childTnLst>
                                    <p:set>
                                      <p:cBhvr>
                                        <p:cTn id="224" dur="1" fill="hold">
                                          <p:stCondLst>
                                            <p:cond delay="0"/>
                                          </p:stCondLst>
                                        </p:cTn>
                                        <p:tgtEl>
                                          <p:spTgt spid="29"/>
                                        </p:tgtEl>
                                        <p:attrNameLst>
                                          <p:attrName>style.visibility</p:attrName>
                                        </p:attrNameLst>
                                      </p:cBhvr>
                                      <p:to>
                                        <p:strVal val="visible"/>
                                      </p:to>
                                    </p:set>
                                    <p:animEffect transition="in" filter="barn(outVertical)">
                                      <p:cBhvr>
                                        <p:cTn id="225" dur="500"/>
                                        <p:tgtEl>
                                          <p:spTgt spid="29"/>
                                        </p:tgtEl>
                                      </p:cBhvr>
                                    </p:animEffect>
                                  </p:childTnLst>
                                </p:cTn>
                              </p:par>
                              <p:par>
                                <p:cTn id="226" presetID="31" presetClass="entr" presetSubtype="0" fill="hold" grpId="0" nodeType="withEffect">
                                  <p:stCondLst>
                                    <p:cond delay="500"/>
                                  </p:stCondLst>
                                  <p:childTnLst>
                                    <p:set>
                                      <p:cBhvr>
                                        <p:cTn id="227" dur="1" fill="hold">
                                          <p:stCondLst>
                                            <p:cond delay="0"/>
                                          </p:stCondLst>
                                        </p:cTn>
                                        <p:tgtEl>
                                          <p:spTgt spid="64"/>
                                        </p:tgtEl>
                                        <p:attrNameLst>
                                          <p:attrName>style.visibility</p:attrName>
                                        </p:attrNameLst>
                                      </p:cBhvr>
                                      <p:to>
                                        <p:strVal val="visible"/>
                                      </p:to>
                                    </p:set>
                                    <p:anim calcmode="lin" valueType="num">
                                      <p:cBhvr>
                                        <p:cTn id="228" dur="1000" fill="hold"/>
                                        <p:tgtEl>
                                          <p:spTgt spid="64"/>
                                        </p:tgtEl>
                                        <p:attrNameLst>
                                          <p:attrName>ppt_w</p:attrName>
                                        </p:attrNameLst>
                                      </p:cBhvr>
                                      <p:tavLst>
                                        <p:tav tm="0">
                                          <p:val>
                                            <p:fltVal val="0"/>
                                          </p:val>
                                        </p:tav>
                                        <p:tav tm="100000">
                                          <p:val>
                                            <p:strVal val="#ppt_w"/>
                                          </p:val>
                                        </p:tav>
                                      </p:tavLst>
                                    </p:anim>
                                    <p:anim calcmode="lin" valueType="num">
                                      <p:cBhvr>
                                        <p:cTn id="229" dur="1000" fill="hold"/>
                                        <p:tgtEl>
                                          <p:spTgt spid="64"/>
                                        </p:tgtEl>
                                        <p:attrNameLst>
                                          <p:attrName>ppt_h</p:attrName>
                                        </p:attrNameLst>
                                      </p:cBhvr>
                                      <p:tavLst>
                                        <p:tav tm="0">
                                          <p:val>
                                            <p:fltVal val="0"/>
                                          </p:val>
                                        </p:tav>
                                        <p:tav tm="100000">
                                          <p:val>
                                            <p:strVal val="#ppt_h"/>
                                          </p:val>
                                        </p:tav>
                                      </p:tavLst>
                                    </p:anim>
                                    <p:anim calcmode="lin" valueType="num">
                                      <p:cBhvr>
                                        <p:cTn id="230" dur="1000" fill="hold"/>
                                        <p:tgtEl>
                                          <p:spTgt spid="64"/>
                                        </p:tgtEl>
                                        <p:attrNameLst>
                                          <p:attrName>style.rotation</p:attrName>
                                        </p:attrNameLst>
                                      </p:cBhvr>
                                      <p:tavLst>
                                        <p:tav tm="0">
                                          <p:val>
                                            <p:fltVal val="90"/>
                                          </p:val>
                                        </p:tav>
                                        <p:tav tm="100000">
                                          <p:val>
                                            <p:fltVal val="0"/>
                                          </p:val>
                                        </p:tav>
                                      </p:tavLst>
                                    </p:anim>
                                    <p:animEffect transition="in" filter="fade">
                                      <p:cBhvr>
                                        <p:cTn id="231" dur="1000"/>
                                        <p:tgtEl>
                                          <p:spTgt spid="64"/>
                                        </p:tgtEl>
                                      </p:cBhvr>
                                    </p:animEffect>
                                  </p:childTnLst>
                                </p:cTn>
                              </p:par>
                            </p:childTnLst>
                          </p:cTn>
                        </p:par>
                        <p:par>
                          <p:cTn id="232" fill="hold">
                            <p:stCondLst>
                              <p:cond delay="34000"/>
                            </p:stCondLst>
                            <p:childTnLst>
                              <p:par>
                                <p:cTn id="233" presetID="16" presetClass="entr" presetSubtype="42" fill="hold" grpId="0" nodeType="afterEffect">
                                  <p:stCondLst>
                                    <p:cond delay="250"/>
                                  </p:stCondLst>
                                  <p:childTnLst>
                                    <p:set>
                                      <p:cBhvr>
                                        <p:cTn id="234" dur="1" fill="hold">
                                          <p:stCondLst>
                                            <p:cond delay="0"/>
                                          </p:stCondLst>
                                        </p:cTn>
                                        <p:tgtEl>
                                          <p:spTgt spid="49"/>
                                        </p:tgtEl>
                                        <p:attrNameLst>
                                          <p:attrName>style.visibility</p:attrName>
                                        </p:attrNameLst>
                                      </p:cBhvr>
                                      <p:to>
                                        <p:strVal val="visible"/>
                                      </p:to>
                                    </p:set>
                                    <p:animEffect transition="in" filter="barn(outHorizontal)">
                                      <p:cBhvr>
                                        <p:cTn id="235" dur="500"/>
                                        <p:tgtEl>
                                          <p:spTgt spid="49"/>
                                        </p:tgtEl>
                                      </p:cBhvr>
                                    </p:animEffect>
                                  </p:childTnLst>
                                </p:cTn>
                              </p:par>
                              <p:par>
                                <p:cTn id="236" presetID="31" presetClass="entr" presetSubtype="0" fill="hold" grpId="0" nodeType="withEffect">
                                  <p:stCondLst>
                                    <p:cond delay="250"/>
                                  </p:stCondLst>
                                  <p:childTnLst>
                                    <p:set>
                                      <p:cBhvr>
                                        <p:cTn id="237" dur="1" fill="hold">
                                          <p:stCondLst>
                                            <p:cond delay="0"/>
                                          </p:stCondLst>
                                        </p:cTn>
                                        <p:tgtEl>
                                          <p:spTgt spid="50"/>
                                        </p:tgtEl>
                                        <p:attrNameLst>
                                          <p:attrName>style.visibility</p:attrName>
                                        </p:attrNameLst>
                                      </p:cBhvr>
                                      <p:to>
                                        <p:strVal val="visible"/>
                                      </p:to>
                                    </p:set>
                                    <p:anim calcmode="lin" valueType="num">
                                      <p:cBhvr>
                                        <p:cTn id="238" dur="1000" fill="hold"/>
                                        <p:tgtEl>
                                          <p:spTgt spid="50"/>
                                        </p:tgtEl>
                                        <p:attrNameLst>
                                          <p:attrName>ppt_w</p:attrName>
                                        </p:attrNameLst>
                                      </p:cBhvr>
                                      <p:tavLst>
                                        <p:tav tm="0">
                                          <p:val>
                                            <p:fltVal val="0"/>
                                          </p:val>
                                        </p:tav>
                                        <p:tav tm="100000">
                                          <p:val>
                                            <p:strVal val="#ppt_w"/>
                                          </p:val>
                                        </p:tav>
                                      </p:tavLst>
                                    </p:anim>
                                    <p:anim calcmode="lin" valueType="num">
                                      <p:cBhvr>
                                        <p:cTn id="239" dur="1000" fill="hold"/>
                                        <p:tgtEl>
                                          <p:spTgt spid="50"/>
                                        </p:tgtEl>
                                        <p:attrNameLst>
                                          <p:attrName>ppt_h</p:attrName>
                                        </p:attrNameLst>
                                      </p:cBhvr>
                                      <p:tavLst>
                                        <p:tav tm="0">
                                          <p:val>
                                            <p:fltVal val="0"/>
                                          </p:val>
                                        </p:tav>
                                        <p:tav tm="100000">
                                          <p:val>
                                            <p:strVal val="#ppt_h"/>
                                          </p:val>
                                        </p:tav>
                                      </p:tavLst>
                                    </p:anim>
                                    <p:anim calcmode="lin" valueType="num">
                                      <p:cBhvr>
                                        <p:cTn id="240" dur="1000" fill="hold"/>
                                        <p:tgtEl>
                                          <p:spTgt spid="50"/>
                                        </p:tgtEl>
                                        <p:attrNameLst>
                                          <p:attrName>style.rotation</p:attrName>
                                        </p:attrNameLst>
                                      </p:cBhvr>
                                      <p:tavLst>
                                        <p:tav tm="0">
                                          <p:val>
                                            <p:fltVal val="90"/>
                                          </p:val>
                                        </p:tav>
                                        <p:tav tm="100000">
                                          <p:val>
                                            <p:fltVal val="0"/>
                                          </p:val>
                                        </p:tav>
                                      </p:tavLst>
                                    </p:anim>
                                    <p:animEffect transition="in" filter="fade">
                                      <p:cBhvr>
                                        <p:cTn id="241" dur="1000"/>
                                        <p:tgtEl>
                                          <p:spTgt spid="50"/>
                                        </p:tgtEl>
                                      </p:cBhvr>
                                    </p:animEffect>
                                  </p:childTnLst>
                                </p:cTn>
                              </p:par>
                            </p:childTnLst>
                          </p:cTn>
                        </p:par>
                        <p:par>
                          <p:cTn id="242" fill="hold">
                            <p:stCondLst>
                              <p:cond delay="35250"/>
                            </p:stCondLst>
                            <p:childTnLst>
                              <p:par>
                                <p:cTn id="243" presetID="16" presetClass="entr" presetSubtype="42" fill="hold" grpId="0" nodeType="afterEffect">
                                  <p:stCondLst>
                                    <p:cond delay="250"/>
                                  </p:stCondLst>
                                  <p:childTnLst>
                                    <p:set>
                                      <p:cBhvr>
                                        <p:cTn id="244" dur="1" fill="hold">
                                          <p:stCondLst>
                                            <p:cond delay="0"/>
                                          </p:stCondLst>
                                        </p:cTn>
                                        <p:tgtEl>
                                          <p:spTgt spid="53"/>
                                        </p:tgtEl>
                                        <p:attrNameLst>
                                          <p:attrName>style.visibility</p:attrName>
                                        </p:attrNameLst>
                                      </p:cBhvr>
                                      <p:to>
                                        <p:strVal val="visible"/>
                                      </p:to>
                                    </p:set>
                                    <p:animEffect transition="in" filter="barn(outHorizontal)">
                                      <p:cBhvr>
                                        <p:cTn id="245" dur="500"/>
                                        <p:tgtEl>
                                          <p:spTgt spid="53"/>
                                        </p:tgtEl>
                                      </p:cBhvr>
                                    </p:animEffect>
                                  </p:childTnLst>
                                </p:cTn>
                              </p:par>
                            </p:childTnLst>
                          </p:cTn>
                        </p:par>
                        <p:par>
                          <p:cTn id="246" fill="hold">
                            <p:stCondLst>
                              <p:cond delay="36000"/>
                            </p:stCondLst>
                            <p:childTnLst>
                              <p:par>
                                <p:cTn id="247" presetID="31" presetClass="entr" presetSubtype="0" fill="hold" grpId="0" nodeType="afterEffect">
                                  <p:stCondLst>
                                    <p:cond delay="250"/>
                                  </p:stCondLst>
                                  <p:childTnLst>
                                    <p:set>
                                      <p:cBhvr>
                                        <p:cTn id="248" dur="1" fill="hold">
                                          <p:stCondLst>
                                            <p:cond delay="0"/>
                                          </p:stCondLst>
                                        </p:cTn>
                                        <p:tgtEl>
                                          <p:spTgt spid="54"/>
                                        </p:tgtEl>
                                        <p:attrNameLst>
                                          <p:attrName>style.visibility</p:attrName>
                                        </p:attrNameLst>
                                      </p:cBhvr>
                                      <p:to>
                                        <p:strVal val="visible"/>
                                      </p:to>
                                    </p:set>
                                    <p:anim calcmode="lin" valueType="num">
                                      <p:cBhvr>
                                        <p:cTn id="249" dur="1000" fill="hold"/>
                                        <p:tgtEl>
                                          <p:spTgt spid="54"/>
                                        </p:tgtEl>
                                        <p:attrNameLst>
                                          <p:attrName>ppt_w</p:attrName>
                                        </p:attrNameLst>
                                      </p:cBhvr>
                                      <p:tavLst>
                                        <p:tav tm="0">
                                          <p:val>
                                            <p:fltVal val="0"/>
                                          </p:val>
                                        </p:tav>
                                        <p:tav tm="100000">
                                          <p:val>
                                            <p:strVal val="#ppt_w"/>
                                          </p:val>
                                        </p:tav>
                                      </p:tavLst>
                                    </p:anim>
                                    <p:anim calcmode="lin" valueType="num">
                                      <p:cBhvr>
                                        <p:cTn id="250" dur="1000" fill="hold"/>
                                        <p:tgtEl>
                                          <p:spTgt spid="54"/>
                                        </p:tgtEl>
                                        <p:attrNameLst>
                                          <p:attrName>ppt_h</p:attrName>
                                        </p:attrNameLst>
                                      </p:cBhvr>
                                      <p:tavLst>
                                        <p:tav tm="0">
                                          <p:val>
                                            <p:fltVal val="0"/>
                                          </p:val>
                                        </p:tav>
                                        <p:tav tm="100000">
                                          <p:val>
                                            <p:strVal val="#ppt_h"/>
                                          </p:val>
                                        </p:tav>
                                      </p:tavLst>
                                    </p:anim>
                                    <p:anim calcmode="lin" valueType="num">
                                      <p:cBhvr>
                                        <p:cTn id="251" dur="1000" fill="hold"/>
                                        <p:tgtEl>
                                          <p:spTgt spid="54"/>
                                        </p:tgtEl>
                                        <p:attrNameLst>
                                          <p:attrName>style.rotation</p:attrName>
                                        </p:attrNameLst>
                                      </p:cBhvr>
                                      <p:tavLst>
                                        <p:tav tm="0">
                                          <p:val>
                                            <p:fltVal val="90"/>
                                          </p:val>
                                        </p:tav>
                                        <p:tav tm="100000">
                                          <p:val>
                                            <p:fltVal val="0"/>
                                          </p:val>
                                        </p:tav>
                                      </p:tavLst>
                                    </p:anim>
                                    <p:animEffect transition="in" filter="fade">
                                      <p:cBhvr>
                                        <p:cTn id="252" dur="10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20" grpId="0" animBg="1"/>
      <p:bldP spid="21" grpId="0" animBg="1"/>
      <p:bldP spid="22" grpId="0" animBg="1"/>
      <p:bldP spid="23" grpId="0" animBg="1"/>
      <p:bldP spid="24" grpId="0" animBg="1"/>
      <p:bldP spid="25" grpId="0" animBg="1"/>
      <p:bldP spid="27" grpId="0" animBg="1"/>
      <p:bldP spid="28" grpId="0" animBg="1"/>
      <p:bldP spid="29"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3" grpId="0" animBg="1"/>
      <p:bldP spid="54" grpId="0" animBg="1"/>
      <p:bldP spid="55" grpId="0" animBg="1"/>
      <p:bldP spid="56" grpId="0" animBg="1"/>
      <p:bldP spid="57" grpId="0" animBg="1"/>
      <p:bldP spid="58" grpId="0" animBg="1"/>
      <p:bldP spid="61" grpId="0" animBg="1"/>
      <p:bldP spid="62" grpId="0" animBg="1"/>
      <p:bldP spid="63" grpId="0" animBg="1"/>
      <p:bldP spid="64" grpId="0" animBg="1"/>
      <p:bldP spid="65" grpId="0" animBg="1"/>
      <p:bldP spid="66" grpId="0" animBg="1"/>
      <p:bldP spid="67" grpId="0" animBg="1"/>
      <p:bldP spid="68" grpId="0" animBg="1"/>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3811</TotalTime>
  <Words>1854</Words>
  <Application>Microsoft Office PowerPoint</Application>
  <PresentationFormat>מסך רחב</PresentationFormat>
  <Paragraphs>250</Paragraphs>
  <Slides>9</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9</vt:i4>
      </vt:variant>
    </vt:vector>
  </HeadingPairs>
  <TitlesOfParts>
    <vt:vector size="14" baseType="lpstr">
      <vt:lpstr>Arial</vt:lpstr>
      <vt:lpstr>Calibri</vt:lpstr>
      <vt:lpstr>Calibri Light</vt:lpstr>
      <vt:lpstr>Guttman Mantova-Decor</vt: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izak rossler</dc:creator>
  <cp:lastModifiedBy>izak rossler</cp:lastModifiedBy>
  <cp:revision>110</cp:revision>
  <dcterms:created xsi:type="dcterms:W3CDTF">2024-07-28T08:04:35Z</dcterms:created>
  <dcterms:modified xsi:type="dcterms:W3CDTF">2024-08-20T07:39:35Z</dcterms:modified>
</cp:coreProperties>
</file>